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6.xml" ContentType="application/vnd.openxmlformats-officedocument.drawingml.chart+xml"/>
  <Override PartName="/ppt/notesSlides/notesSlide69.xml" ContentType="application/vnd.openxmlformats-officedocument.presentationml.notesSlide+xml"/>
  <Override PartName="/ppt/charts/chart7.xml" ContentType="application/vnd.openxmlformats-officedocument.drawingml.chart+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2.xml" ContentType="application/vnd.openxmlformats-officedocument.presentationml.notesSlide+xml"/>
  <Override PartName="/ppt/charts/chart9.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78.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79.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7.xml" ContentType="application/vnd.openxmlformats-officedocument.themeOverride+xml"/>
  <Override PartName="/ppt/notesSlides/notesSlide80.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8.xml" ContentType="application/vnd.openxmlformats-officedocument.themeOverride+xml"/>
  <Override PartName="/ppt/notesSlides/notesSlide81.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9.xml" ContentType="application/vnd.openxmlformats-officedocument.themeOverride+xml"/>
  <Override PartName="/ppt/notesSlides/notesSlide82.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0.xml" ContentType="application/vnd.openxmlformats-officedocument.themeOverride+xml"/>
  <Override PartName="/ppt/notesSlides/notesSlide83.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4.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5.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6.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7.xml" ContentType="application/vnd.openxmlformats-officedocument.presentationml.notesSlide+xml"/>
  <Override PartName="/ppt/charts/chart21.xml" ContentType="application/vnd.openxmlformats-officedocument.drawingml.chart+xml"/>
  <Override PartName="/ppt/notesSlides/notesSlide88.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9.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0.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1.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2.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3.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4.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5.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6.xml" ContentType="application/vnd.openxmlformats-officedocument.presentationml.notesSlide+xml"/>
  <Override PartName="/ppt/charts/chart30.xml" ContentType="application/vnd.openxmlformats-officedocument.drawingml.chart+xml"/>
  <Override PartName="/ppt/notesSlides/notesSlide97.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8.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9.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0.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1.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2.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3.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4.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5.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6.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07.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51.xml" ContentType="application/vnd.openxmlformats-officedocument.drawingml.chart+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52.xml" ContentType="application/vnd.openxmlformats-officedocument.drawingml.chart+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11.xml" ContentType="application/vnd.openxmlformats-officedocument.themeOverr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drawings/drawing3.xml" ContentType="application/vnd.openxmlformats-officedocument.drawingml.chartshapes+xml"/>
  <Override PartName="/ppt/notesSlides/notesSlide144.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notesSlides/notesSlide145.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4.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5.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drawings/drawing6.xml" ContentType="application/vnd.openxmlformats-officedocument.drawingml.chartshapes+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26"/>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322" r:id="rId27"/>
    <p:sldId id="2056" r:id="rId28"/>
    <p:sldId id="2324" r:id="rId29"/>
    <p:sldId id="2325" r:id="rId30"/>
    <p:sldId id="2059"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868" r:id="rId49"/>
    <p:sldId id="1067" r:id="rId50"/>
    <p:sldId id="1685" r:id="rId51"/>
    <p:sldId id="1713" r:id="rId52"/>
    <p:sldId id="1341" r:id="rId53"/>
    <p:sldId id="2329" r:id="rId54"/>
    <p:sldId id="846" r:id="rId55"/>
    <p:sldId id="856" r:id="rId56"/>
    <p:sldId id="855" r:id="rId57"/>
    <p:sldId id="857" r:id="rId58"/>
    <p:sldId id="858" r:id="rId59"/>
    <p:sldId id="1338" r:id="rId60"/>
    <p:sldId id="1866" r:id="rId61"/>
    <p:sldId id="1865" r:id="rId62"/>
    <p:sldId id="1867" r:id="rId63"/>
    <p:sldId id="1860" r:id="rId64"/>
    <p:sldId id="1342" r:id="rId65"/>
    <p:sldId id="1056" r:id="rId66"/>
    <p:sldId id="1863" r:id="rId67"/>
    <p:sldId id="1859" r:id="rId68"/>
    <p:sldId id="1862" r:id="rId69"/>
    <p:sldId id="1855" r:id="rId70"/>
    <p:sldId id="1856" r:id="rId71"/>
    <p:sldId id="1857" r:id="rId72"/>
    <p:sldId id="1407" r:id="rId73"/>
    <p:sldId id="1747" r:id="rId74"/>
    <p:sldId id="2082" r:id="rId75"/>
    <p:sldId id="2083" r:id="rId76"/>
    <p:sldId id="2084" r:id="rId77"/>
    <p:sldId id="1045" r:id="rId78"/>
    <p:sldId id="2077" r:id="rId79"/>
    <p:sldId id="2078" r:id="rId80"/>
    <p:sldId id="1636" r:id="rId81"/>
    <p:sldId id="1743" r:id="rId82"/>
    <p:sldId id="1745" r:id="rId83"/>
    <p:sldId id="1047" r:id="rId84"/>
    <p:sldId id="2125" r:id="rId85"/>
    <p:sldId id="1666" r:id="rId86"/>
    <p:sldId id="1635" r:id="rId87"/>
    <p:sldId id="2114" r:id="rId88"/>
    <p:sldId id="1637" r:id="rId89"/>
    <p:sldId id="1940" r:id="rId90"/>
    <p:sldId id="1941" r:id="rId91"/>
    <p:sldId id="1908" r:id="rId92"/>
    <p:sldId id="1942" r:id="rId93"/>
    <p:sldId id="1943" r:id="rId94"/>
    <p:sldId id="1837" r:id="rId95"/>
    <p:sldId id="2142" r:id="rId96"/>
    <p:sldId id="1911" r:id="rId97"/>
    <p:sldId id="1748" r:id="rId98"/>
    <p:sldId id="1614" r:id="rId99"/>
    <p:sldId id="835" r:id="rId100"/>
    <p:sldId id="1616" r:id="rId101"/>
    <p:sldId id="1617" r:id="rId102"/>
    <p:sldId id="1618" r:id="rId103"/>
    <p:sldId id="1619" r:id="rId104"/>
    <p:sldId id="1749" r:id="rId105"/>
    <p:sldId id="1750" r:id="rId106"/>
    <p:sldId id="1751" r:id="rId107"/>
    <p:sldId id="1572" r:id="rId108"/>
    <p:sldId id="1578" r:id="rId109"/>
    <p:sldId id="1752" r:id="rId110"/>
    <p:sldId id="1753" r:id="rId111"/>
    <p:sldId id="1754" r:id="rId112"/>
    <p:sldId id="1573" r:id="rId113"/>
    <p:sldId id="1579" r:id="rId114"/>
    <p:sldId id="1755" r:id="rId115"/>
    <p:sldId id="1756" r:id="rId116"/>
    <p:sldId id="1849" r:id="rId117"/>
    <p:sldId id="1850" r:id="rId118"/>
    <p:sldId id="1851" r:id="rId119"/>
    <p:sldId id="1852" r:id="rId120"/>
    <p:sldId id="1853" r:id="rId121"/>
    <p:sldId id="1854" r:id="rId122"/>
    <p:sldId id="1877" r:id="rId123"/>
    <p:sldId id="1878" r:id="rId124"/>
    <p:sldId id="1967" r:id="rId125"/>
    <p:sldId id="2115" r:id="rId126"/>
    <p:sldId id="2116" r:id="rId127"/>
    <p:sldId id="2076" r:id="rId128"/>
    <p:sldId id="2060" r:id="rId129"/>
    <p:sldId id="2133" r:id="rId130"/>
    <p:sldId id="2138" r:id="rId131"/>
    <p:sldId id="2139" r:id="rId132"/>
    <p:sldId id="2140" r:id="rId133"/>
    <p:sldId id="2141" r:id="rId134"/>
    <p:sldId id="1944" r:id="rId135"/>
    <p:sldId id="1925" r:id="rId136"/>
    <p:sldId id="1804" r:id="rId137"/>
    <p:sldId id="1805" r:id="rId138"/>
    <p:sldId id="2126" r:id="rId139"/>
    <p:sldId id="1806" r:id="rId140"/>
    <p:sldId id="1807" r:id="rId141"/>
    <p:sldId id="2117" r:id="rId142"/>
    <p:sldId id="1808" r:id="rId143"/>
    <p:sldId id="1809" r:id="rId144"/>
    <p:sldId id="2119" r:id="rId145"/>
    <p:sldId id="1787" r:id="rId146"/>
    <p:sldId id="1788" r:id="rId147"/>
    <p:sldId id="2120" r:id="rId148"/>
    <p:sldId id="1789" r:id="rId149"/>
    <p:sldId id="2127" r:id="rId150"/>
    <p:sldId id="1790" r:id="rId151"/>
    <p:sldId id="1662" r:id="rId152"/>
    <p:sldId id="1663" r:id="rId153"/>
    <p:sldId id="1664" r:id="rId154"/>
    <p:sldId id="1974" r:id="rId155"/>
    <p:sldId id="1665" r:id="rId156"/>
    <p:sldId id="1945" r:id="rId157"/>
    <p:sldId id="1810" r:id="rId158"/>
    <p:sldId id="2081" r:id="rId159"/>
    <p:sldId id="2128" r:id="rId160"/>
    <p:sldId id="1767" r:id="rId161"/>
    <p:sldId id="1707" r:id="rId162"/>
    <p:sldId id="2129" r:id="rId163"/>
    <p:sldId id="1708" r:id="rId164"/>
    <p:sldId id="2143" r:id="rId165"/>
    <p:sldId id="1709" r:id="rId166"/>
    <p:sldId id="2144" r:id="rId167"/>
    <p:sldId id="1710" r:id="rId168"/>
    <p:sldId id="2131" r:id="rId169"/>
    <p:sldId id="1711" r:id="rId170"/>
    <p:sldId id="2132" r:id="rId171"/>
    <p:sldId id="967" r:id="rId172"/>
    <p:sldId id="968" r:id="rId173"/>
    <p:sldId id="969" r:id="rId174"/>
    <p:sldId id="970" r:id="rId175"/>
    <p:sldId id="971" r:id="rId176"/>
    <p:sldId id="2471" r:id="rId177"/>
    <p:sldId id="974" r:id="rId178"/>
    <p:sldId id="2121" r:id="rId179"/>
    <p:sldId id="2472" r:id="rId180"/>
    <p:sldId id="2473" r:id="rId181"/>
    <p:sldId id="2167" r:id="rId182"/>
    <p:sldId id="2280" r:id="rId183"/>
    <p:sldId id="2310" r:id="rId184"/>
    <p:sldId id="2356" r:id="rId185"/>
    <p:sldId id="979" r:id="rId186"/>
    <p:sldId id="1953" r:id="rId187"/>
    <p:sldId id="1954" r:id="rId188"/>
    <p:sldId id="2474" r:id="rId189"/>
    <p:sldId id="2092" r:id="rId190"/>
    <p:sldId id="2393" r:id="rId191"/>
    <p:sldId id="2394" r:id="rId192"/>
    <p:sldId id="1955" r:id="rId193"/>
    <p:sldId id="2475" r:id="rId194"/>
    <p:sldId id="1956" r:id="rId195"/>
    <p:sldId id="1957" r:id="rId196"/>
    <p:sldId id="1958" r:id="rId197"/>
    <p:sldId id="1959" r:id="rId198"/>
    <p:sldId id="2093" r:id="rId199"/>
    <p:sldId id="2357" r:id="rId200"/>
    <p:sldId id="2476" r:id="rId201"/>
    <p:sldId id="1960" r:id="rId202"/>
    <p:sldId id="2311" r:id="rId203"/>
    <p:sldId id="2477" r:id="rId204"/>
    <p:sldId id="2478" r:id="rId205"/>
    <p:sldId id="2134" r:id="rId206"/>
    <p:sldId id="2312" r:id="rId207"/>
    <p:sldId id="1964" r:id="rId208"/>
    <p:sldId id="2041" r:id="rId209"/>
    <p:sldId id="2087" r:id="rId210"/>
    <p:sldId id="2135" r:id="rId211"/>
    <p:sldId id="2282" r:id="rId212"/>
    <p:sldId id="2358" r:id="rId213"/>
    <p:sldId id="2479" r:id="rId214"/>
    <p:sldId id="1965" r:id="rId215"/>
    <p:sldId id="2036" r:id="rId216"/>
    <p:sldId id="2088" r:id="rId217"/>
    <p:sldId id="2250" r:id="rId218"/>
    <p:sldId id="2400" r:id="rId219"/>
    <p:sldId id="2480" r:id="rId220"/>
    <p:sldId id="2359" r:id="rId221"/>
    <p:sldId id="2481" r:id="rId222"/>
    <p:sldId id="802" r:id="rId223"/>
    <p:sldId id="817" r:id="rId224"/>
    <p:sldId id="1428" r:id="rId225"/>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46C3857-58CD-4F98-9F12-B70E5A8CF789}" v="16" dt="2024-09-13T16:37:51.550"/>
    <p1510:client id="{57CA5E46-004D-3C5F-85C5-1921EDF0B83F}" v="2" dt="2024-09-13T17:35:35.580"/>
    <p1510:client id="{8024C1CC-F5A2-A7B0-971F-9BBD948B97D9}" v="163" dt="2024-09-13T17:33:00.468"/>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870" autoAdjust="0"/>
  </p:normalViewPr>
  <p:slideViewPr>
    <p:cSldViewPr snapToGrid="0">
      <p:cViewPr varScale="1">
        <p:scale>
          <a:sx n="64" d="100"/>
          <a:sy n="64" d="100"/>
        </p:scale>
        <p:origin x="876" y="6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notesMaster" Target="notesMasters/notesMaster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commentAuthors" Target="commentAuthor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presProps" Target="presProp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viewProps" Target="viewProps.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theme" Target="theme/theme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231" Type="http://schemas.openxmlformats.org/officeDocument/2006/relationships/tableStyles" Target="tableStyle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microsoft.com/office/2016/11/relationships/changesInfo" Target="changesInfos/changesInfo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microsoft.com/office/2015/10/relationships/revisionInfo" Target="revisionInfo.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microsoft.com/office/2018/10/relationships/authors" Target="authors.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8024C1CC-F5A2-A7B0-971F-9BBD948B97D9}"/>
    <pc:docChg chg="addSld">
      <pc:chgData name="HEIDY MUÑOZ SALINAS" userId="S::gestion.calidad@consorciopc.com::679d0cc1-20d6-4592-989b-a056a082cb6a" providerId="AD" clId="Web-{8024C1CC-F5A2-A7B0-971F-9BBD948B97D9}" dt="2024-09-13T17:33:00.468" v="162"/>
      <pc:docMkLst>
        <pc:docMk/>
      </pc:docMkLst>
      <pc:sldChg chg="add">
        <pc:chgData name="HEIDY MUÑOZ SALINAS" userId="S::gestion.calidad@consorciopc.com::679d0cc1-20d6-4592-989b-a056a082cb6a" providerId="AD" clId="Web-{8024C1CC-F5A2-A7B0-971F-9BBD948B97D9}" dt="2024-09-13T17:32:04.388" v="40"/>
        <pc:sldMkLst>
          <pc:docMk/>
          <pc:sldMk cId="0" sldId="835"/>
        </pc:sldMkLst>
      </pc:sldChg>
      <pc:sldChg chg="add">
        <pc:chgData name="HEIDY MUÑOZ SALINAS" userId="S::gestion.calidad@consorciopc.com::679d0cc1-20d6-4592-989b-a056a082cb6a" providerId="AD" clId="Web-{8024C1CC-F5A2-A7B0-971F-9BBD948B97D9}" dt="2024-09-13T17:32:59.530" v="112"/>
        <pc:sldMkLst>
          <pc:docMk/>
          <pc:sldMk cId="3392957645" sldId="967"/>
        </pc:sldMkLst>
      </pc:sldChg>
      <pc:sldChg chg="add">
        <pc:chgData name="HEIDY MUÑOZ SALINAS" userId="S::gestion.calidad@consorciopc.com::679d0cc1-20d6-4592-989b-a056a082cb6a" providerId="AD" clId="Web-{8024C1CC-F5A2-A7B0-971F-9BBD948B97D9}" dt="2024-09-13T17:32:59.561" v="113"/>
        <pc:sldMkLst>
          <pc:docMk/>
          <pc:sldMk cId="2760672035" sldId="968"/>
        </pc:sldMkLst>
      </pc:sldChg>
      <pc:sldChg chg="add">
        <pc:chgData name="HEIDY MUÑOZ SALINAS" userId="S::gestion.calidad@consorciopc.com::679d0cc1-20d6-4592-989b-a056a082cb6a" providerId="AD" clId="Web-{8024C1CC-F5A2-A7B0-971F-9BBD948B97D9}" dt="2024-09-13T17:32:59.577" v="114"/>
        <pc:sldMkLst>
          <pc:docMk/>
          <pc:sldMk cId="2343609776" sldId="969"/>
        </pc:sldMkLst>
      </pc:sldChg>
      <pc:sldChg chg="add">
        <pc:chgData name="HEIDY MUÑOZ SALINAS" userId="S::gestion.calidad@consorciopc.com::679d0cc1-20d6-4592-989b-a056a082cb6a" providerId="AD" clId="Web-{8024C1CC-F5A2-A7B0-971F-9BBD948B97D9}" dt="2024-09-13T17:32:59.608" v="115"/>
        <pc:sldMkLst>
          <pc:docMk/>
          <pc:sldMk cId="1149715653" sldId="970"/>
        </pc:sldMkLst>
      </pc:sldChg>
      <pc:sldChg chg="add">
        <pc:chgData name="HEIDY MUÑOZ SALINAS" userId="S::gestion.calidad@consorciopc.com::679d0cc1-20d6-4592-989b-a056a082cb6a" providerId="AD" clId="Web-{8024C1CC-F5A2-A7B0-971F-9BBD948B97D9}" dt="2024-09-13T17:32:59.639" v="116"/>
        <pc:sldMkLst>
          <pc:docMk/>
          <pc:sldMk cId="156929202" sldId="971"/>
        </pc:sldMkLst>
      </pc:sldChg>
      <pc:sldChg chg="add">
        <pc:chgData name="HEIDY MUÑOZ SALINAS" userId="S::gestion.calidad@consorciopc.com::679d0cc1-20d6-4592-989b-a056a082cb6a" providerId="AD" clId="Web-{8024C1CC-F5A2-A7B0-971F-9BBD948B97D9}" dt="2024-09-13T17:32:59.671" v="118"/>
        <pc:sldMkLst>
          <pc:docMk/>
          <pc:sldMk cId="1284041241" sldId="974"/>
        </pc:sldMkLst>
      </pc:sldChg>
      <pc:sldChg chg="add">
        <pc:chgData name="HEIDY MUÑOZ SALINAS" userId="S::gestion.calidad@consorciopc.com::679d0cc1-20d6-4592-989b-a056a082cb6a" providerId="AD" clId="Web-{8024C1CC-F5A2-A7B0-971F-9BBD948B97D9}" dt="2024-09-13T17:32:59.780" v="126"/>
        <pc:sldMkLst>
          <pc:docMk/>
          <pc:sldMk cId="2347969860" sldId="979"/>
        </pc:sldMkLst>
      </pc:sldChg>
      <pc:sldChg chg="add">
        <pc:chgData name="HEIDY MUÑOZ SALINAS" userId="S::gestion.calidad@consorciopc.com::679d0cc1-20d6-4592-989b-a056a082cb6a" providerId="AD" clId="Web-{8024C1CC-F5A2-A7B0-971F-9BBD948B97D9}" dt="2024-09-13T17:32:03.842" v="18"/>
        <pc:sldMkLst>
          <pc:docMk/>
          <pc:sldMk cId="0" sldId="1045"/>
        </pc:sldMkLst>
      </pc:sldChg>
      <pc:sldChg chg="add">
        <pc:chgData name="HEIDY MUÑOZ SALINAS" userId="S::gestion.calidad@consorciopc.com::679d0cc1-20d6-4592-989b-a056a082cb6a" providerId="AD" clId="Web-{8024C1CC-F5A2-A7B0-971F-9BBD948B97D9}" dt="2024-09-13T17:32:03.951" v="24"/>
        <pc:sldMkLst>
          <pc:docMk/>
          <pc:sldMk cId="0" sldId="1047"/>
        </pc:sldMkLst>
      </pc:sldChg>
      <pc:sldChg chg="add">
        <pc:chgData name="HEIDY MUÑOZ SALINAS" userId="S::gestion.calidad@consorciopc.com::679d0cc1-20d6-4592-989b-a056a082cb6a" providerId="AD" clId="Web-{8024C1CC-F5A2-A7B0-971F-9BBD948B97D9}" dt="2024-09-13T17:31:21.934" v="6"/>
        <pc:sldMkLst>
          <pc:docMk/>
          <pc:sldMk cId="3888107432" sldId="1056"/>
        </pc:sldMkLst>
      </pc:sldChg>
      <pc:sldChg chg="add">
        <pc:chgData name="HEIDY MUÑOZ SALINAS" userId="S::gestion.calidad@consorciopc.com::679d0cc1-20d6-4592-989b-a056a082cb6a" providerId="AD" clId="Web-{8024C1CC-F5A2-A7B0-971F-9BBD948B97D9}" dt="2024-09-13T17:31:21.762" v="0"/>
        <pc:sldMkLst>
          <pc:docMk/>
          <pc:sldMk cId="507137960" sldId="1338"/>
        </pc:sldMkLst>
      </pc:sldChg>
      <pc:sldChg chg="add">
        <pc:chgData name="HEIDY MUÑOZ SALINAS" userId="S::gestion.calidad@consorciopc.com::679d0cc1-20d6-4592-989b-a056a082cb6a" providerId="AD" clId="Web-{8024C1CC-F5A2-A7B0-971F-9BBD948B97D9}" dt="2024-09-13T17:31:21.903" v="5"/>
        <pc:sldMkLst>
          <pc:docMk/>
          <pc:sldMk cId="1266324134" sldId="1342"/>
        </pc:sldMkLst>
      </pc:sldChg>
      <pc:sldChg chg="add">
        <pc:chgData name="HEIDY MUÑOZ SALINAS" userId="S::gestion.calidad@consorciopc.com::679d0cc1-20d6-4592-989b-a056a082cb6a" providerId="AD" clId="Web-{8024C1CC-F5A2-A7B0-971F-9BBD948B97D9}" dt="2024-09-13T17:32:03.732" v="13"/>
        <pc:sldMkLst>
          <pc:docMk/>
          <pc:sldMk cId="0" sldId="1407"/>
        </pc:sldMkLst>
      </pc:sldChg>
      <pc:sldChg chg="add">
        <pc:chgData name="HEIDY MUÑOZ SALINAS" userId="S::gestion.calidad@consorciopc.com::679d0cc1-20d6-4592-989b-a056a082cb6a" providerId="AD" clId="Web-{8024C1CC-F5A2-A7B0-971F-9BBD948B97D9}" dt="2024-09-13T17:32:04.654" v="48"/>
        <pc:sldMkLst>
          <pc:docMk/>
          <pc:sldMk cId="0" sldId="1572"/>
        </pc:sldMkLst>
      </pc:sldChg>
      <pc:sldChg chg="add">
        <pc:chgData name="HEIDY MUÑOZ SALINAS" userId="S::gestion.calidad@consorciopc.com::679d0cc1-20d6-4592-989b-a056a082cb6a" providerId="AD" clId="Web-{8024C1CC-F5A2-A7B0-971F-9BBD948B97D9}" dt="2024-09-13T17:32:04.779" v="53"/>
        <pc:sldMkLst>
          <pc:docMk/>
          <pc:sldMk cId="0" sldId="1573"/>
        </pc:sldMkLst>
      </pc:sldChg>
      <pc:sldChg chg="add">
        <pc:chgData name="HEIDY MUÑOZ SALINAS" userId="S::gestion.calidad@consorciopc.com::679d0cc1-20d6-4592-989b-a056a082cb6a" providerId="AD" clId="Web-{8024C1CC-F5A2-A7B0-971F-9BBD948B97D9}" dt="2024-09-13T17:32:04.685" v="49"/>
        <pc:sldMkLst>
          <pc:docMk/>
          <pc:sldMk cId="0" sldId="1578"/>
        </pc:sldMkLst>
      </pc:sldChg>
      <pc:sldChg chg="add">
        <pc:chgData name="HEIDY MUÑOZ SALINAS" userId="S::gestion.calidad@consorciopc.com::679d0cc1-20d6-4592-989b-a056a082cb6a" providerId="AD" clId="Web-{8024C1CC-F5A2-A7B0-971F-9BBD948B97D9}" dt="2024-09-13T17:32:04.810" v="54"/>
        <pc:sldMkLst>
          <pc:docMk/>
          <pc:sldMk cId="0" sldId="1579"/>
        </pc:sldMkLst>
      </pc:sldChg>
      <pc:sldChg chg="add">
        <pc:chgData name="HEIDY MUÑOZ SALINAS" userId="S::gestion.calidad@consorciopc.com::679d0cc1-20d6-4592-989b-a056a082cb6a" providerId="AD" clId="Web-{8024C1CC-F5A2-A7B0-971F-9BBD948B97D9}" dt="2024-09-13T17:32:04.357" v="39"/>
        <pc:sldMkLst>
          <pc:docMk/>
          <pc:sldMk cId="0" sldId="1614"/>
        </pc:sldMkLst>
      </pc:sldChg>
      <pc:sldChg chg="add">
        <pc:chgData name="HEIDY MUÑOZ SALINAS" userId="S::gestion.calidad@consorciopc.com::679d0cc1-20d6-4592-989b-a056a082cb6a" providerId="AD" clId="Web-{8024C1CC-F5A2-A7B0-971F-9BBD948B97D9}" dt="2024-09-13T17:32:04.420" v="41"/>
        <pc:sldMkLst>
          <pc:docMk/>
          <pc:sldMk cId="0" sldId="1616"/>
        </pc:sldMkLst>
      </pc:sldChg>
      <pc:sldChg chg="add">
        <pc:chgData name="HEIDY MUÑOZ SALINAS" userId="S::gestion.calidad@consorciopc.com::679d0cc1-20d6-4592-989b-a056a082cb6a" providerId="AD" clId="Web-{8024C1CC-F5A2-A7B0-971F-9BBD948B97D9}" dt="2024-09-13T17:32:04.451" v="42"/>
        <pc:sldMkLst>
          <pc:docMk/>
          <pc:sldMk cId="0" sldId="1617"/>
        </pc:sldMkLst>
      </pc:sldChg>
      <pc:sldChg chg="add">
        <pc:chgData name="HEIDY MUÑOZ SALINAS" userId="S::gestion.calidad@consorciopc.com::679d0cc1-20d6-4592-989b-a056a082cb6a" providerId="AD" clId="Web-{8024C1CC-F5A2-A7B0-971F-9BBD948B97D9}" dt="2024-09-13T17:32:04.498" v="43"/>
        <pc:sldMkLst>
          <pc:docMk/>
          <pc:sldMk cId="0" sldId="1618"/>
        </pc:sldMkLst>
      </pc:sldChg>
      <pc:sldChg chg="add">
        <pc:chgData name="HEIDY MUÑOZ SALINAS" userId="S::gestion.calidad@consorciopc.com::679d0cc1-20d6-4592-989b-a056a082cb6a" providerId="AD" clId="Web-{8024C1CC-F5A2-A7B0-971F-9BBD948B97D9}" dt="2024-09-13T17:32:04.529" v="44"/>
        <pc:sldMkLst>
          <pc:docMk/>
          <pc:sldMk cId="0" sldId="1619"/>
        </pc:sldMkLst>
      </pc:sldChg>
      <pc:sldChg chg="add">
        <pc:chgData name="HEIDY MUÑOZ SALINAS" userId="S::gestion.calidad@consorciopc.com::679d0cc1-20d6-4592-989b-a056a082cb6a" providerId="AD" clId="Web-{8024C1CC-F5A2-A7B0-971F-9BBD948B97D9}" dt="2024-09-13T17:32:03.998" v="27"/>
        <pc:sldMkLst>
          <pc:docMk/>
          <pc:sldMk cId="0" sldId="1635"/>
        </pc:sldMkLst>
      </pc:sldChg>
      <pc:sldChg chg="add">
        <pc:chgData name="HEIDY MUÑOZ SALINAS" userId="S::gestion.calidad@consorciopc.com::679d0cc1-20d6-4592-989b-a056a082cb6a" providerId="AD" clId="Web-{8024C1CC-F5A2-A7B0-971F-9BBD948B97D9}" dt="2024-09-13T17:32:03.888" v="21"/>
        <pc:sldMkLst>
          <pc:docMk/>
          <pc:sldMk cId="0" sldId="1636"/>
        </pc:sldMkLst>
      </pc:sldChg>
      <pc:sldChg chg="add">
        <pc:chgData name="HEIDY MUÑOZ SALINAS" userId="S::gestion.calidad@consorciopc.com::679d0cc1-20d6-4592-989b-a056a082cb6a" providerId="AD" clId="Web-{8024C1CC-F5A2-A7B0-971F-9BBD948B97D9}" dt="2024-09-13T17:32:04.029" v="29"/>
        <pc:sldMkLst>
          <pc:docMk/>
          <pc:sldMk cId="3828802350" sldId="1637"/>
        </pc:sldMkLst>
      </pc:sldChg>
      <pc:sldChg chg="add">
        <pc:chgData name="HEIDY MUÑOZ SALINAS" userId="S::gestion.calidad@consorciopc.com::679d0cc1-20d6-4592-989b-a056a082cb6a" providerId="AD" clId="Web-{8024C1CC-F5A2-A7B0-971F-9BBD948B97D9}" dt="2024-09-13T17:32:06.326" v="92"/>
        <pc:sldMkLst>
          <pc:docMk/>
          <pc:sldMk cId="0" sldId="1662"/>
        </pc:sldMkLst>
      </pc:sldChg>
      <pc:sldChg chg="add">
        <pc:chgData name="HEIDY MUÑOZ SALINAS" userId="S::gestion.calidad@consorciopc.com::679d0cc1-20d6-4592-989b-a056a082cb6a" providerId="AD" clId="Web-{8024C1CC-F5A2-A7B0-971F-9BBD948B97D9}" dt="2024-09-13T17:32:06.357" v="93"/>
        <pc:sldMkLst>
          <pc:docMk/>
          <pc:sldMk cId="0" sldId="1663"/>
        </pc:sldMkLst>
      </pc:sldChg>
      <pc:sldChg chg="add">
        <pc:chgData name="HEIDY MUÑOZ SALINAS" userId="S::gestion.calidad@consorciopc.com::679d0cc1-20d6-4592-989b-a056a082cb6a" providerId="AD" clId="Web-{8024C1CC-F5A2-A7B0-971F-9BBD948B97D9}" dt="2024-09-13T17:32:06.388" v="94"/>
        <pc:sldMkLst>
          <pc:docMk/>
          <pc:sldMk cId="0" sldId="1664"/>
        </pc:sldMkLst>
      </pc:sldChg>
      <pc:sldChg chg="add">
        <pc:chgData name="HEIDY MUÑOZ SALINAS" userId="S::gestion.calidad@consorciopc.com::679d0cc1-20d6-4592-989b-a056a082cb6a" providerId="AD" clId="Web-{8024C1CC-F5A2-A7B0-971F-9BBD948B97D9}" dt="2024-09-13T17:32:06.607" v="96"/>
        <pc:sldMkLst>
          <pc:docMk/>
          <pc:sldMk cId="0" sldId="1665"/>
        </pc:sldMkLst>
      </pc:sldChg>
      <pc:sldChg chg="add">
        <pc:chgData name="HEIDY MUÑOZ SALINAS" userId="S::gestion.calidad@consorciopc.com::679d0cc1-20d6-4592-989b-a056a082cb6a" providerId="AD" clId="Web-{8024C1CC-F5A2-A7B0-971F-9BBD948B97D9}" dt="2024-09-13T17:32:03.982" v="26"/>
        <pc:sldMkLst>
          <pc:docMk/>
          <pc:sldMk cId="3514632084" sldId="1666"/>
        </pc:sldMkLst>
      </pc:sldChg>
      <pc:sldChg chg="add">
        <pc:chgData name="HEIDY MUÑOZ SALINAS" userId="S::gestion.calidad@consorciopc.com::679d0cc1-20d6-4592-989b-a056a082cb6a" providerId="AD" clId="Web-{8024C1CC-F5A2-A7B0-971F-9BBD948B97D9}" dt="2024-09-13T17:32:06.779" v="102"/>
        <pc:sldMkLst>
          <pc:docMk/>
          <pc:sldMk cId="0" sldId="1707"/>
        </pc:sldMkLst>
      </pc:sldChg>
      <pc:sldChg chg="add">
        <pc:chgData name="HEIDY MUÑOZ SALINAS" userId="S::gestion.calidad@consorciopc.com::679d0cc1-20d6-4592-989b-a056a082cb6a" providerId="AD" clId="Web-{8024C1CC-F5A2-A7B0-971F-9BBD948B97D9}" dt="2024-09-13T17:32:06.888" v="104"/>
        <pc:sldMkLst>
          <pc:docMk/>
          <pc:sldMk cId="0" sldId="1708"/>
        </pc:sldMkLst>
      </pc:sldChg>
      <pc:sldChg chg="add">
        <pc:chgData name="HEIDY MUÑOZ SALINAS" userId="S::gestion.calidad@consorciopc.com::679d0cc1-20d6-4592-989b-a056a082cb6a" providerId="AD" clId="Web-{8024C1CC-F5A2-A7B0-971F-9BBD948B97D9}" dt="2024-09-13T17:32:06.998" v="106"/>
        <pc:sldMkLst>
          <pc:docMk/>
          <pc:sldMk cId="0" sldId="1709"/>
        </pc:sldMkLst>
      </pc:sldChg>
      <pc:sldChg chg="add">
        <pc:chgData name="HEIDY MUÑOZ SALINAS" userId="S::gestion.calidad@consorciopc.com::679d0cc1-20d6-4592-989b-a056a082cb6a" providerId="AD" clId="Web-{8024C1CC-F5A2-A7B0-971F-9BBD948B97D9}" dt="2024-09-13T17:32:07.123" v="108"/>
        <pc:sldMkLst>
          <pc:docMk/>
          <pc:sldMk cId="0" sldId="1710"/>
        </pc:sldMkLst>
      </pc:sldChg>
      <pc:sldChg chg="add">
        <pc:chgData name="HEIDY MUÑOZ SALINAS" userId="S::gestion.calidad@consorciopc.com::679d0cc1-20d6-4592-989b-a056a082cb6a" providerId="AD" clId="Web-{8024C1CC-F5A2-A7B0-971F-9BBD948B97D9}" dt="2024-09-13T17:32:07.232" v="110"/>
        <pc:sldMkLst>
          <pc:docMk/>
          <pc:sldMk cId="0" sldId="1711"/>
        </pc:sldMkLst>
      </pc:sldChg>
      <pc:sldChg chg="add">
        <pc:chgData name="HEIDY MUÑOZ SALINAS" userId="S::gestion.calidad@consorciopc.com::679d0cc1-20d6-4592-989b-a056a082cb6a" providerId="AD" clId="Web-{8024C1CC-F5A2-A7B0-971F-9BBD948B97D9}" dt="2024-09-13T17:32:03.904" v="22"/>
        <pc:sldMkLst>
          <pc:docMk/>
          <pc:sldMk cId="3664068657" sldId="1743"/>
        </pc:sldMkLst>
      </pc:sldChg>
      <pc:sldChg chg="add">
        <pc:chgData name="HEIDY MUÑOZ SALINAS" userId="S::gestion.calidad@consorciopc.com::679d0cc1-20d6-4592-989b-a056a082cb6a" providerId="AD" clId="Web-{8024C1CC-F5A2-A7B0-971F-9BBD948B97D9}" dt="2024-09-13T17:32:03.920" v="23"/>
        <pc:sldMkLst>
          <pc:docMk/>
          <pc:sldMk cId="3737552795" sldId="1745"/>
        </pc:sldMkLst>
      </pc:sldChg>
      <pc:sldChg chg="add">
        <pc:chgData name="HEIDY MUÑOZ SALINAS" userId="S::gestion.calidad@consorciopc.com::679d0cc1-20d6-4592-989b-a056a082cb6a" providerId="AD" clId="Web-{8024C1CC-F5A2-A7B0-971F-9BBD948B97D9}" dt="2024-09-13T17:32:03.748" v="14"/>
        <pc:sldMkLst>
          <pc:docMk/>
          <pc:sldMk cId="0" sldId="1747"/>
        </pc:sldMkLst>
      </pc:sldChg>
      <pc:sldChg chg="add">
        <pc:chgData name="HEIDY MUÑOZ SALINAS" userId="S::gestion.calidad@consorciopc.com::679d0cc1-20d6-4592-989b-a056a082cb6a" providerId="AD" clId="Web-{8024C1CC-F5A2-A7B0-971F-9BBD948B97D9}" dt="2024-09-13T17:32:04.310" v="38"/>
        <pc:sldMkLst>
          <pc:docMk/>
          <pc:sldMk cId="2693219365" sldId="1748"/>
        </pc:sldMkLst>
      </pc:sldChg>
      <pc:sldChg chg="add">
        <pc:chgData name="HEIDY MUÑOZ SALINAS" userId="S::gestion.calidad@consorciopc.com::679d0cc1-20d6-4592-989b-a056a082cb6a" providerId="AD" clId="Web-{8024C1CC-F5A2-A7B0-971F-9BBD948B97D9}" dt="2024-09-13T17:32:04.576" v="45"/>
        <pc:sldMkLst>
          <pc:docMk/>
          <pc:sldMk cId="0" sldId="1749"/>
        </pc:sldMkLst>
      </pc:sldChg>
      <pc:sldChg chg="add">
        <pc:chgData name="HEIDY MUÑOZ SALINAS" userId="S::gestion.calidad@consorciopc.com::679d0cc1-20d6-4592-989b-a056a082cb6a" providerId="AD" clId="Web-{8024C1CC-F5A2-A7B0-971F-9BBD948B97D9}" dt="2024-09-13T17:32:04.607" v="46"/>
        <pc:sldMkLst>
          <pc:docMk/>
          <pc:sldMk cId="0" sldId="1750"/>
        </pc:sldMkLst>
      </pc:sldChg>
      <pc:sldChg chg="add">
        <pc:chgData name="HEIDY MUÑOZ SALINAS" userId="S::gestion.calidad@consorciopc.com::679d0cc1-20d6-4592-989b-a056a082cb6a" providerId="AD" clId="Web-{8024C1CC-F5A2-A7B0-971F-9BBD948B97D9}" dt="2024-09-13T17:32:04.638" v="47"/>
        <pc:sldMkLst>
          <pc:docMk/>
          <pc:sldMk cId="0" sldId="1751"/>
        </pc:sldMkLst>
      </pc:sldChg>
      <pc:sldChg chg="add">
        <pc:chgData name="HEIDY MUÑOZ SALINAS" userId="S::gestion.calidad@consorciopc.com::679d0cc1-20d6-4592-989b-a056a082cb6a" providerId="AD" clId="Web-{8024C1CC-F5A2-A7B0-971F-9BBD948B97D9}" dt="2024-09-13T17:32:04.716" v="50"/>
        <pc:sldMkLst>
          <pc:docMk/>
          <pc:sldMk cId="0" sldId="1752"/>
        </pc:sldMkLst>
      </pc:sldChg>
      <pc:sldChg chg="add">
        <pc:chgData name="HEIDY MUÑOZ SALINAS" userId="S::gestion.calidad@consorciopc.com::679d0cc1-20d6-4592-989b-a056a082cb6a" providerId="AD" clId="Web-{8024C1CC-F5A2-A7B0-971F-9BBD948B97D9}" dt="2024-09-13T17:32:04.732" v="51"/>
        <pc:sldMkLst>
          <pc:docMk/>
          <pc:sldMk cId="0" sldId="1753"/>
        </pc:sldMkLst>
      </pc:sldChg>
      <pc:sldChg chg="add">
        <pc:chgData name="HEIDY MUÑOZ SALINAS" userId="S::gestion.calidad@consorciopc.com::679d0cc1-20d6-4592-989b-a056a082cb6a" providerId="AD" clId="Web-{8024C1CC-F5A2-A7B0-971F-9BBD948B97D9}" dt="2024-09-13T17:32:04.763" v="52"/>
        <pc:sldMkLst>
          <pc:docMk/>
          <pc:sldMk cId="0" sldId="1754"/>
        </pc:sldMkLst>
      </pc:sldChg>
      <pc:sldChg chg="add">
        <pc:chgData name="HEIDY MUÑOZ SALINAS" userId="S::gestion.calidad@consorciopc.com::679d0cc1-20d6-4592-989b-a056a082cb6a" providerId="AD" clId="Web-{8024C1CC-F5A2-A7B0-971F-9BBD948B97D9}" dt="2024-09-13T17:32:04.826" v="55"/>
        <pc:sldMkLst>
          <pc:docMk/>
          <pc:sldMk cId="0" sldId="1755"/>
        </pc:sldMkLst>
      </pc:sldChg>
      <pc:sldChg chg="add">
        <pc:chgData name="HEIDY MUÑOZ SALINAS" userId="S::gestion.calidad@consorciopc.com::679d0cc1-20d6-4592-989b-a056a082cb6a" providerId="AD" clId="Web-{8024C1CC-F5A2-A7B0-971F-9BBD948B97D9}" dt="2024-09-13T17:32:04.857" v="56"/>
        <pc:sldMkLst>
          <pc:docMk/>
          <pc:sldMk cId="0" sldId="1756"/>
        </pc:sldMkLst>
      </pc:sldChg>
      <pc:sldChg chg="add">
        <pc:chgData name="HEIDY MUÑOZ SALINAS" userId="S::gestion.calidad@consorciopc.com::679d0cc1-20d6-4592-989b-a056a082cb6a" providerId="AD" clId="Web-{8024C1CC-F5A2-A7B0-971F-9BBD948B97D9}" dt="2024-09-13T17:32:06.716" v="101"/>
        <pc:sldMkLst>
          <pc:docMk/>
          <pc:sldMk cId="2158348272" sldId="1767"/>
        </pc:sldMkLst>
      </pc:sldChg>
      <pc:sldChg chg="add">
        <pc:chgData name="HEIDY MUÑOZ SALINAS" userId="S::gestion.calidad@consorciopc.com::679d0cc1-20d6-4592-989b-a056a082cb6a" providerId="AD" clId="Web-{8024C1CC-F5A2-A7B0-971F-9BBD948B97D9}" dt="2024-09-13T17:32:05.998" v="86"/>
        <pc:sldMkLst>
          <pc:docMk/>
          <pc:sldMk cId="0" sldId="1787"/>
        </pc:sldMkLst>
      </pc:sldChg>
      <pc:sldChg chg="add">
        <pc:chgData name="HEIDY MUÑOZ SALINAS" userId="S::gestion.calidad@consorciopc.com::679d0cc1-20d6-4592-989b-a056a082cb6a" providerId="AD" clId="Web-{8024C1CC-F5A2-A7B0-971F-9BBD948B97D9}" dt="2024-09-13T17:32:06.060" v="87"/>
        <pc:sldMkLst>
          <pc:docMk/>
          <pc:sldMk cId="0" sldId="1788"/>
        </pc:sldMkLst>
      </pc:sldChg>
      <pc:sldChg chg="add">
        <pc:chgData name="HEIDY MUÑOZ SALINAS" userId="S::gestion.calidad@consorciopc.com::679d0cc1-20d6-4592-989b-a056a082cb6a" providerId="AD" clId="Web-{8024C1CC-F5A2-A7B0-971F-9BBD948B97D9}" dt="2024-09-13T17:32:06.216" v="89"/>
        <pc:sldMkLst>
          <pc:docMk/>
          <pc:sldMk cId="0" sldId="1789"/>
        </pc:sldMkLst>
      </pc:sldChg>
      <pc:sldChg chg="add">
        <pc:chgData name="HEIDY MUÑOZ SALINAS" userId="S::gestion.calidad@consorciopc.com::679d0cc1-20d6-4592-989b-a056a082cb6a" providerId="AD" clId="Web-{8024C1CC-F5A2-A7B0-971F-9BBD948B97D9}" dt="2024-09-13T17:32:06.310" v="91"/>
        <pc:sldMkLst>
          <pc:docMk/>
          <pc:sldMk cId="0" sldId="1790"/>
        </pc:sldMkLst>
      </pc:sldChg>
      <pc:sldChg chg="add">
        <pc:chgData name="HEIDY MUÑOZ SALINAS" userId="S::gestion.calidad@consorciopc.com::679d0cc1-20d6-4592-989b-a056a082cb6a" providerId="AD" clId="Web-{8024C1CC-F5A2-A7B0-971F-9BBD948B97D9}" dt="2024-09-13T17:32:05.545" v="77"/>
        <pc:sldMkLst>
          <pc:docMk/>
          <pc:sldMk cId="0" sldId="1804"/>
        </pc:sldMkLst>
      </pc:sldChg>
      <pc:sldChg chg="add">
        <pc:chgData name="HEIDY MUÑOZ SALINAS" userId="S::gestion.calidad@consorciopc.com::679d0cc1-20d6-4592-989b-a056a082cb6a" providerId="AD" clId="Web-{8024C1CC-F5A2-A7B0-971F-9BBD948B97D9}" dt="2024-09-13T17:32:05.591" v="78"/>
        <pc:sldMkLst>
          <pc:docMk/>
          <pc:sldMk cId="0" sldId="1805"/>
        </pc:sldMkLst>
      </pc:sldChg>
      <pc:sldChg chg="add">
        <pc:chgData name="HEIDY MUÑOZ SALINAS" userId="S::gestion.calidad@consorciopc.com::679d0cc1-20d6-4592-989b-a056a082cb6a" providerId="AD" clId="Web-{8024C1CC-F5A2-A7B0-971F-9BBD948B97D9}" dt="2024-09-13T17:32:05.685" v="80"/>
        <pc:sldMkLst>
          <pc:docMk/>
          <pc:sldMk cId="0" sldId="1806"/>
        </pc:sldMkLst>
      </pc:sldChg>
      <pc:sldChg chg="add">
        <pc:chgData name="HEIDY MUÑOZ SALINAS" userId="S::gestion.calidad@consorciopc.com::679d0cc1-20d6-4592-989b-a056a082cb6a" providerId="AD" clId="Web-{8024C1CC-F5A2-A7B0-971F-9BBD948B97D9}" dt="2024-09-13T17:32:05.748" v="81"/>
        <pc:sldMkLst>
          <pc:docMk/>
          <pc:sldMk cId="0" sldId="1807"/>
        </pc:sldMkLst>
      </pc:sldChg>
      <pc:sldChg chg="add">
        <pc:chgData name="HEIDY MUÑOZ SALINAS" userId="S::gestion.calidad@consorciopc.com::679d0cc1-20d6-4592-989b-a056a082cb6a" providerId="AD" clId="Web-{8024C1CC-F5A2-A7B0-971F-9BBD948B97D9}" dt="2024-09-13T17:32:05.857" v="83"/>
        <pc:sldMkLst>
          <pc:docMk/>
          <pc:sldMk cId="0" sldId="1808"/>
        </pc:sldMkLst>
      </pc:sldChg>
      <pc:sldChg chg="add">
        <pc:chgData name="HEIDY MUÑOZ SALINAS" userId="S::gestion.calidad@consorciopc.com::679d0cc1-20d6-4592-989b-a056a082cb6a" providerId="AD" clId="Web-{8024C1CC-F5A2-A7B0-971F-9BBD948B97D9}" dt="2024-09-13T17:32:05.920" v="84"/>
        <pc:sldMkLst>
          <pc:docMk/>
          <pc:sldMk cId="0" sldId="1809"/>
        </pc:sldMkLst>
      </pc:sldChg>
      <pc:sldChg chg="add">
        <pc:chgData name="HEIDY MUÑOZ SALINAS" userId="S::gestion.calidad@consorciopc.com::679d0cc1-20d6-4592-989b-a056a082cb6a" providerId="AD" clId="Web-{8024C1CC-F5A2-A7B0-971F-9BBD948B97D9}" dt="2024-09-13T17:32:06.654" v="98"/>
        <pc:sldMkLst>
          <pc:docMk/>
          <pc:sldMk cId="0" sldId="1810"/>
        </pc:sldMkLst>
      </pc:sldChg>
      <pc:sldChg chg="add">
        <pc:chgData name="HEIDY MUÑOZ SALINAS" userId="S::gestion.calidad@consorciopc.com::679d0cc1-20d6-4592-989b-a056a082cb6a" providerId="AD" clId="Web-{8024C1CC-F5A2-A7B0-971F-9BBD948B97D9}" dt="2024-09-13T17:32:04.216" v="35"/>
        <pc:sldMkLst>
          <pc:docMk/>
          <pc:sldMk cId="813698267" sldId="1837"/>
        </pc:sldMkLst>
      </pc:sldChg>
      <pc:sldChg chg="add">
        <pc:chgData name="HEIDY MUÑOZ SALINAS" userId="S::gestion.calidad@consorciopc.com::679d0cc1-20d6-4592-989b-a056a082cb6a" providerId="AD" clId="Web-{8024C1CC-F5A2-A7B0-971F-9BBD948B97D9}" dt="2024-09-13T17:32:04.888" v="57"/>
        <pc:sldMkLst>
          <pc:docMk/>
          <pc:sldMk cId="0" sldId="1849"/>
        </pc:sldMkLst>
      </pc:sldChg>
      <pc:sldChg chg="add">
        <pc:chgData name="HEIDY MUÑOZ SALINAS" userId="S::gestion.calidad@consorciopc.com::679d0cc1-20d6-4592-989b-a056a082cb6a" providerId="AD" clId="Web-{8024C1CC-F5A2-A7B0-971F-9BBD948B97D9}" dt="2024-09-13T17:32:04.904" v="58"/>
        <pc:sldMkLst>
          <pc:docMk/>
          <pc:sldMk cId="0" sldId="1850"/>
        </pc:sldMkLst>
      </pc:sldChg>
      <pc:sldChg chg="add">
        <pc:chgData name="HEIDY MUÑOZ SALINAS" userId="S::gestion.calidad@consorciopc.com::679d0cc1-20d6-4592-989b-a056a082cb6a" providerId="AD" clId="Web-{8024C1CC-F5A2-A7B0-971F-9BBD948B97D9}" dt="2024-09-13T17:32:04.935" v="59"/>
        <pc:sldMkLst>
          <pc:docMk/>
          <pc:sldMk cId="0" sldId="1851"/>
        </pc:sldMkLst>
      </pc:sldChg>
      <pc:sldChg chg="add">
        <pc:chgData name="HEIDY MUÑOZ SALINAS" userId="S::gestion.calidad@consorciopc.com::679d0cc1-20d6-4592-989b-a056a082cb6a" providerId="AD" clId="Web-{8024C1CC-F5A2-A7B0-971F-9BBD948B97D9}" dt="2024-09-13T17:32:04.966" v="60"/>
        <pc:sldMkLst>
          <pc:docMk/>
          <pc:sldMk cId="0" sldId="1852"/>
        </pc:sldMkLst>
      </pc:sldChg>
      <pc:sldChg chg="add">
        <pc:chgData name="HEIDY MUÑOZ SALINAS" userId="S::gestion.calidad@consorciopc.com::679d0cc1-20d6-4592-989b-a056a082cb6a" providerId="AD" clId="Web-{8024C1CC-F5A2-A7B0-971F-9BBD948B97D9}" dt="2024-09-13T17:32:04.998" v="61"/>
        <pc:sldMkLst>
          <pc:docMk/>
          <pc:sldMk cId="0" sldId="1853"/>
        </pc:sldMkLst>
      </pc:sldChg>
      <pc:sldChg chg="add">
        <pc:chgData name="HEIDY MUÑOZ SALINAS" userId="S::gestion.calidad@consorciopc.com::679d0cc1-20d6-4592-989b-a056a082cb6a" providerId="AD" clId="Web-{8024C1CC-F5A2-A7B0-971F-9BBD948B97D9}" dt="2024-09-13T17:32:05.029" v="62"/>
        <pc:sldMkLst>
          <pc:docMk/>
          <pc:sldMk cId="0" sldId="1854"/>
        </pc:sldMkLst>
      </pc:sldChg>
      <pc:sldChg chg="add">
        <pc:chgData name="HEIDY MUÑOZ SALINAS" userId="S::gestion.calidad@consorciopc.com::679d0cc1-20d6-4592-989b-a056a082cb6a" providerId="AD" clId="Web-{8024C1CC-F5A2-A7B0-971F-9BBD948B97D9}" dt="2024-09-13T17:31:22.091" v="10"/>
        <pc:sldMkLst>
          <pc:docMk/>
          <pc:sldMk cId="2953626131" sldId="1855"/>
        </pc:sldMkLst>
      </pc:sldChg>
      <pc:sldChg chg="add">
        <pc:chgData name="HEIDY MUÑOZ SALINAS" userId="S::gestion.calidad@consorciopc.com::679d0cc1-20d6-4592-989b-a056a082cb6a" providerId="AD" clId="Web-{8024C1CC-F5A2-A7B0-971F-9BBD948B97D9}" dt="2024-09-13T17:31:22.122" v="11"/>
        <pc:sldMkLst>
          <pc:docMk/>
          <pc:sldMk cId="4022171205" sldId="1856"/>
        </pc:sldMkLst>
      </pc:sldChg>
      <pc:sldChg chg="add">
        <pc:chgData name="HEIDY MUÑOZ SALINAS" userId="S::gestion.calidad@consorciopc.com::679d0cc1-20d6-4592-989b-a056a082cb6a" providerId="AD" clId="Web-{8024C1CC-F5A2-A7B0-971F-9BBD948B97D9}" dt="2024-09-13T17:31:22.186" v="12"/>
        <pc:sldMkLst>
          <pc:docMk/>
          <pc:sldMk cId="1051738445" sldId="1857"/>
        </pc:sldMkLst>
      </pc:sldChg>
      <pc:sldChg chg="add">
        <pc:chgData name="HEIDY MUÑOZ SALINAS" userId="S::gestion.calidad@consorciopc.com::679d0cc1-20d6-4592-989b-a056a082cb6a" providerId="AD" clId="Web-{8024C1CC-F5A2-A7B0-971F-9BBD948B97D9}" dt="2024-09-13T17:31:22.028" v="8"/>
        <pc:sldMkLst>
          <pc:docMk/>
          <pc:sldMk cId="4218217820" sldId="1859"/>
        </pc:sldMkLst>
      </pc:sldChg>
      <pc:sldChg chg="add">
        <pc:chgData name="HEIDY MUÑOZ SALINAS" userId="S::gestion.calidad@consorciopc.com::679d0cc1-20d6-4592-989b-a056a082cb6a" providerId="AD" clId="Web-{8024C1CC-F5A2-A7B0-971F-9BBD948B97D9}" dt="2024-09-13T17:31:21.856" v="4"/>
        <pc:sldMkLst>
          <pc:docMk/>
          <pc:sldMk cId="3976706697" sldId="1860"/>
        </pc:sldMkLst>
      </pc:sldChg>
      <pc:sldChg chg="add">
        <pc:chgData name="HEIDY MUÑOZ SALINAS" userId="S::gestion.calidad@consorciopc.com::679d0cc1-20d6-4592-989b-a056a082cb6a" providerId="AD" clId="Web-{8024C1CC-F5A2-A7B0-971F-9BBD948B97D9}" dt="2024-09-13T17:31:22.059" v="9"/>
        <pc:sldMkLst>
          <pc:docMk/>
          <pc:sldMk cId="2709522188" sldId="1862"/>
        </pc:sldMkLst>
      </pc:sldChg>
      <pc:sldChg chg="add">
        <pc:chgData name="HEIDY MUÑOZ SALINAS" userId="S::gestion.calidad@consorciopc.com::679d0cc1-20d6-4592-989b-a056a082cb6a" providerId="AD" clId="Web-{8024C1CC-F5A2-A7B0-971F-9BBD948B97D9}" dt="2024-09-13T17:31:21.981" v="7"/>
        <pc:sldMkLst>
          <pc:docMk/>
          <pc:sldMk cId="1296641471" sldId="1863"/>
        </pc:sldMkLst>
      </pc:sldChg>
      <pc:sldChg chg="add">
        <pc:chgData name="HEIDY MUÑOZ SALINAS" userId="S::gestion.calidad@consorciopc.com::679d0cc1-20d6-4592-989b-a056a082cb6a" providerId="AD" clId="Web-{8024C1CC-F5A2-A7B0-971F-9BBD948B97D9}" dt="2024-09-13T17:31:21.794" v="2"/>
        <pc:sldMkLst>
          <pc:docMk/>
          <pc:sldMk cId="1577985284" sldId="1865"/>
        </pc:sldMkLst>
      </pc:sldChg>
      <pc:sldChg chg="add">
        <pc:chgData name="HEIDY MUÑOZ SALINAS" userId="S::gestion.calidad@consorciopc.com::679d0cc1-20d6-4592-989b-a056a082cb6a" providerId="AD" clId="Web-{8024C1CC-F5A2-A7B0-971F-9BBD948B97D9}" dt="2024-09-13T17:31:21.778" v="1"/>
        <pc:sldMkLst>
          <pc:docMk/>
          <pc:sldMk cId="371052512" sldId="1866"/>
        </pc:sldMkLst>
      </pc:sldChg>
      <pc:sldChg chg="add">
        <pc:chgData name="HEIDY MUÑOZ SALINAS" userId="S::gestion.calidad@consorciopc.com::679d0cc1-20d6-4592-989b-a056a082cb6a" providerId="AD" clId="Web-{8024C1CC-F5A2-A7B0-971F-9BBD948B97D9}" dt="2024-09-13T17:31:21.825" v="3"/>
        <pc:sldMkLst>
          <pc:docMk/>
          <pc:sldMk cId="2096961225" sldId="1867"/>
        </pc:sldMkLst>
      </pc:sldChg>
      <pc:sldChg chg="add">
        <pc:chgData name="HEIDY MUÑOZ SALINAS" userId="S::gestion.calidad@consorciopc.com::679d0cc1-20d6-4592-989b-a056a082cb6a" providerId="AD" clId="Web-{8024C1CC-F5A2-A7B0-971F-9BBD948B97D9}" dt="2024-09-13T17:32:05.076" v="63"/>
        <pc:sldMkLst>
          <pc:docMk/>
          <pc:sldMk cId="0" sldId="1877"/>
        </pc:sldMkLst>
      </pc:sldChg>
      <pc:sldChg chg="add">
        <pc:chgData name="HEIDY MUÑOZ SALINAS" userId="S::gestion.calidad@consorciopc.com::679d0cc1-20d6-4592-989b-a056a082cb6a" providerId="AD" clId="Web-{8024C1CC-F5A2-A7B0-971F-9BBD948B97D9}" dt="2024-09-13T17:32:05.123" v="64"/>
        <pc:sldMkLst>
          <pc:docMk/>
          <pc:sldMk cId="0" sldId="1878"/>
        </pc:sldMkLst>
      </pc:sldChg>
      <pc:sldChg chg="add">
        <pc:chgData name="HEIDY MUÑOZ SALINAS" userId="S::gestion.calidad@consorciopc.com::679d0cc1-20d6-4592-989b-a056a082cb6a" providerId="AD" clId="Web-{8024C1CC-F5A2-A7B0-971F-9BBD948B97D9}" dt="2024-09-13T17:32:04.123" v="32"/>
        <pc:sldMkLst>
          <pc:docMk/>
          <pc:sldMk cId="3158060965" sldId="1908"/>
        </pc:sldMkLst>
      </pc:sldChg>
      <pc:sldChg chg="add">
        <pc:chgData name="HEIDY MUÑOZ SALINAS" userId="S::gestion.calidad@consorciopc.com::679d0cc1-20d6-4592-989b-a056a082cb6a" providerId="AD" clId="Web-{8024C1CC-F5A2-A7B0-971F-9BBD948B97D9}" dt="2024-09-13T17:32:04.279" v="37"/>
        <pc:sldMkLst>
          <pc:docMk/>
          <pc:sldMk cId="3543565175" sldId="1911"/>
        </pc:sldMkLst>
      </pc:sldChg>
      <pc:sldChg chg="add">
        <pc:chgData name="HEIDY MUÑOZ SALINAS" userId="S::gestion.calidad@consorciopc.com::679d0cc1-20d6-4592-989b-a056a082cb6a" providerId="AD" clId="Web-{8024C1CC-F5A2-A7B0-971F-9BBD948B97D9}" dt="2024-09-13T17:32:05.482" v="76"/>
        <pc:sldMkLst>
          <pc:docMk/>
          <pc:sldMk cId="2350468144" sldId="1925"/>
        </pc:sldMkLst>
      </pc:sldChg>
      <pc:sldChg chg="add">
        <pc:chgData name="HEIDY MUÑOZ SALINAS" userId="S::gestion.calidad@consorciopc.com::679d0cc1-20d6-4592-989b-a056a082cb6a" providerId="AD" clId="Web-{8024C1CC-F5A2-A7B0-971F-9BBD948B97D9}" dt="2024-09-13T17:32:04.060" v="30"/>
        <pc:sldMkLst>
          <pc:docMk/>
          <pc:sldMk cId="879173852" sldId="1940"/>
        </pc:sldMkLst>
      </pc:sldChg>
      <pc:sldChg chg="add">
        <pc:chgData name="HEIDY MUÑOZ SALINAS" userId="S::gestion.calidad@consorciopc.com::679d0cc1-20d6-4592-989b-a056a082cb6a" providerId="AD" clId="Web-{8024C1CC-F5A2-A7B0-971F-9BBD948B97D9}" dt="2024-09-13T17:32:04.076" v="31"/>
        <pc:sldMkLst>
          <pc:docMk/>
          <pc:sldMk cId="4082131971" sldId="1941"/>
        </pc:sldMkLst>
      </pc:sldChg>
      <pc:sldChg chg="add">
        <pc:chgData name="HEIDY MUÑOZ SALINAS" userId="S::gestion.calidad@consorciopc.com::679d0cc1-20d6-4592-989b-a056a082cb6a" providerId="AD" clId="Web-{8024C1CC-F5A2-A7B0-971F-9BBD948B97D9}" dt="2024-09-13T17:32:04.138" v="33"/>
        <pc:sldMkLst>
          <pc:docMk/>
          <pc:sldMk cId="494497493" sldId="1942"/>
        </pc:sldMkLst>
      </pc:sldChg>
      <pc:sldChg chg="add">
        <pc:chgData name="HEIDY MUÑOZ SALINAS" userId="S::gestion.calidad@consorciopc.com::679d0cc1-20d6-4592-989b-a056a082cb6a" providerId="AD" clId="Web-{8024C1CC-F5A2-A7B0-971F-9BBD948B97D9}" dt="2024-09-13T17:32:04.170" v="34"/>
        <pc:sldMkLst>
          <pc:docMk/>
          <pc:sldMk cId="2800692327" sldId="1943"/>
        </pc:sldMkLst>
      </pc:sldChg>
      <pc:sldChg chg="add">
        <pc:chgData name="HEIDY MUÑOZ SALINAS" userId="S::gestion.calidad@consorciopc.com::679d0cc1-20d6-4592-989b-a056a082cb6a" providerId="AD" clId="Web-{8024C1CC-F5A2-A7B0-971F-9BBD948B97D9}" dt="2024-09-13T17:32:05.466" v="75"/>
        <pc:sldMkLst>
          <pc:docMk/>
          <pc:sldMk cId="2966235125" sldId="1944"/>
        </pc:sldMkLst>
      </pc:sldChg>
      <pc:sldChg chg="add">
        <pc:chgData name="HEIDY MUÑOZ SALINAS" userId="S::gestion.calidad@consorciopc.com::679d0cc1-20d6-4592-989b-a056a082cb6a" providerId="AD" clId="Web-{8024C1CC-F5A2-A7B0-971F-9BBD948B97D9}" dt="2024-09-13T17:32:06.624" v="97"/>
        <pc:sldMkLst>
          <pc:docMk/>
          <pc:sldMk cId="471505444" sldId="1945"/>
        </pc:sldMkLst>
      </pc:sldChg>
      <pc:sldChg chg="add">
        <pc:chgData name="HEIDY MUÑOZ SALINAS" userId="S::gestion.calidad@consorciopc.com::679d0cc1-20d6-4592-989b-a056a082cb6a" providerId="AD" clId="Web-{8024C1CC-F5A2-A7B0-971F-9BBD948B97D9}" dt="2024-09-13T17:32:59.796" v="127"/>
        <pc:sldMkLst>
          <pc:docMk/>
          <pc:sldMk cId="1002464839" sldId="1953"/>
        </pc:sldMkLst>
      </pc:sldChg>
      <pc:sldChg chg="add">
        <pc:chgData name="HEIDY MUÑOZ SALINAS" userId="S::gestion.calidad@consorciopc.com::679d0cc1-20d6-4592-989b-a056a082cb6a" providerId="AD" clId="Web-{8024C1CC-F5A2-A7B0-971F-9BBD948B97D9}" dt="2024-09-13T17:32:59.811" v="128"/>
        <pc:sldMkLst>
          <pc:docMk/>
          <pc:sldMk cId="4232102832" sldId="1954"/>
        </pc:sldMkLst>
      </pc:sldChg>
      <pc:sldChg chg="add">
        <pc:chgData name="HEIDY MUÑOZ SALINAS" userId="S::gestion.calidad@consorciopc.com::679d0cc1-20d6-4592-989b-a056a082cb6a" providerId="AD" clId="Web-{8024C1CC-F5A2-A7B0-971F-9BBD948B97D9}" dt="2024-09-13T17:32:59.905" v="133"/>
        <pc:sldMkLst>
          <pc:docMk/>
          <pc:sldMk cId="1297616885" sldId="1955"/>
        </pc:sldMkLst>
      </pc:sldChg>
      <pc:sldChg chg="add">
        <pc:chgData name="HEIDY MUÑOZ SALINAS" userId="S::gestion.calidad@consorciopc.com::679d0cc1-20d6-4592-989b-a056a082cb6a" providerId="AD" clId="Web-{8024C1CC-F5A2-A7B0-971F-9BBD948B97D9}" dt="2024-09-13T17:32:59.952" v="135"/>
        <pc:sldMkLst>
          <pc:docMk/>
          <pc:sldMk cId="1706897975" sldId="1956"/>
        </pc:sldMkLst>
      </pc:sldChg>
      <pc:sldChg chg="add">
        <pc:chgData name="HEIDY MUÑOZ SALINAS" userId="S::gestion.calidad@consorciopc.com::679d0cc1-20d6-4592-989b-a056a082cb6a" providerId="AD" clId="Web-{8024C1CC-F5A2-A7B0-971F-9BBD948B97D9}" dt="2024-09-13T17:32:59.968" v="136"/>
        <pc:sldMkLst>
          <pc:docMk/>
          <pc:sldMk cId="243812551" sldId="1957"/>
        </pc:sldMkLst>
      </pc:sldChg>
      <pc:sldChg chg="add">
        <pc:chgData name="HEIDY MUÑOZ SALINAS" userId="S::gestion.calidad@consorciopc.com::679d0cc1-20d6-4592-989b-a056a082cb6a" providerId="AD" clId="Web-{8024C1CC-F5A2-A7B0-971F-9BBD948B97D9}" dt="2024-09-13T17:32:59.983" v="137"/>
        <pc:sldMkLst>
          <pc:docMk/>
          <pc:sldMk cId="3140809554" sldId="1958"/>
        </pc:sldMkLst>
      </pc:sldChg>
      <pc:sldChg chg="add">
        <pc:chgData name="HEIDY MUÑOZ SALINAS" userId="S::gestion.calidad@consorciopc.com::679d0cc1-20d6-4592-989b-a056a082cb6a" providerId="AD" clId="Web-{8024C1CC-F5A2-A7B0-971F-9BBD948B97D9}" dt="2024-09-13T17:32:59.999" v="138"/>
        <pc:sldMkLst>
          <pc:docMk/>
          <pc:sldMk cId="1327288812" sldId="1959"/>
        </pc:sldMkLst>
      </pc:sldChg>
      <pc:sldChg chg="add">
        <pc:chgData name="HEIDY MUÑOZ SALINAS" userId="S::gestion.calidad@consorciopc.com::679d0cc1-20d6-4592-989b-a056a082cb6a" providerId="AD" clId="Web-{8024C1CC-F5A2-A7B0-971F-9BBD948B97D9}" dt="2024-09-13T17:33:00.077" v="142"/>
        <pc:sldMkLst>
          <pc:docMk/>
          <pc:sldMk cId="2940629679" sldId="1960"/>
        </pc:sldMkLst>
      </pc:sldChg>
      <pc:sldChg chg="add">
        <pc:chgData name="HEIDY MUÑOZ SALINAS" userId="S::gestion.calidad@consorciopc.com::679d0cc1-20d6-4592-989b-a056a082cb6a" providerId="AD" clId="Web-{8024C1CC-F5A2-A7B0-971F-9BBD948B97D9}" dt="2024-09-13T17:33:00.186" v="148"/>
        <pc:sldMkLst>
          <pc:docMk/>
          <pc:sldMk cId="199608561" sldId="1964"/>
        </pc:sldMkLst>
      </pc:sldChg>
      <pc:sldChg chg="add">
        <pc:chgData name="HEIDY MUÑOZ SALINAS" userId="S::gestion.calidad@consorciopc.com::679d0cc1-20d6-4592-989b-a056a082cb6a" providerId="AD" clId="Web-{8024C1CC-F5A2-A7B0-971F-9BBD948B97D9}" dt="2024-09-13T17:33:00.312" v="155"/>
        <pc:sldMkLst>
          <pc:docMk/>
          <pc:sldMk cId="507535752" sldId="1965"/>
        </pc:sldMkLst>
      </pc:sldChg>
      <pc:sldChg chg="add">
        <pc:chgData name="HEIDY MUÑOZ SALINAS" userId="S::gestion.calidad@consorciopc.com::679d0cc1-20d6-4592-989b-a056a082cb6a" providerId="AD" clId="Web-{8024C1CC-F5A2-A7B0-971F-9BBD948B97D9}" dt="2024-09-13T17:32:05.154" v="65"/>
        <pc:sldMkLst>
          <pc:docMk/>
          <pc:sldMk cId="0" sldId="1967"/>
        </pc:sldMkLst>
      </pc:sldChg>
      <pc:sldChg chg="add">
        <pc:chgData name="HEIDY MUÑOZ SALINAS" userId="S::gestion.calidad@consorciopc.com::679d0cc1-20d6-4592-989b-a056a082cb6a" providerId="AD" clId="Web-{8024C1CC-F5A2-A7B0-971F-9BBD948B97D9}" dt="2024-09-13T17:32:06.576" v="95"/>
        <pc:sldMkLst>
          <pc:docMk/>
          <pc:sldMk cId="373910799" sldId="1974"/>
        </pc:sldMkLst>
      </pc:sldChg>
      <pc:sldChg chg="add">
        <pc:chgData name="HEIDY MUÑOZ SALINAS" userId="S::gestion.calidad@consorciopc.com::679d0cc1-20d6-4592-989b-a056a082cb6a" providerId="AD" clId="Web-{8024C1CC-F5A2-A7B0-971F-9BBD948B97D9}" dt="2024-09-13T17:33:00.327" v="156"/>
        <pc:sldMkLst>
          <pc:docMk/>
          <pc:sldMk cId="509689875" sldId="2036"/>
        </pc:sldMkLst>
      </pc:sldChg>
      <pc:sldChg chg="add">
        <pc:chgData name="HEIDY MUÑOZ SALINAS" userId="S::gestion.calidad@consorciopc.com::679d0cc1-20d6-4592-989b-a056a082cb6a" providerId="AD" clId="Web-{8024C1CC-F5A2-A7B0-971F-9BBD948B97D9}" dt="2024-09-13T17:33:00.202" v="149"/>
        <pc:sldMkLst>
          <pc:docMk/>
          <pc:sldMk cId="3281415008" sldId="2041"/>
        </pc:sldMkLst>
      </pc:sldChg>
      <pc:sldChg chg="add">
        <pc:chgData name="HEIDY MUÑOZ SALINAS" userId="S::gestion.calidad@consorciopc.com::679d0cc1-20d6-4592-989b-a056a082cb6a" providerId="AD" clId="Web-{8024C1CC-F5A2-A7B0-971F-9BBD948B97D9}" dt="2024-09-13T17:32:05.248" v="69"/>
        <pc:sldMkLst>
          <pc:docMk/>
          <pc:sldMk cId="0" sldId="2060"/>
        </pc:sldMkLst>
      </pc:sldChg>
      <pc:sldChg chg="add">
        <pc:chgData name="HEIDY MUÑOZ SALINAS" userId="S::gestion.calidad@consorciopc.com::679d0cc1-20d6-4592-989b-a056a082cb6a" providerId="AD" clId="Web-{8024C1CC-F5A2-A7B0-971F-9BBD948B97D9}" dt="2024-09-13T17:32:05.232" v="68"/>
        <pc:sldMkLst>
          <pc:docMk/>
          <pc:sldMk cId="0" sldId="2076"/>
        </pc:sldMkLst>
      </pc:sldChg>
      <pc:sldChg chg="add">
        <pc:chgData name="HEIDY MUÑOZ SALINAS" userId="S::gestion.calidad@consorciopc.com::679d0cc1-20d6-4592-989b-a056a082cb6a" providerId="AD" clId="Web-{8024C1CC-F5A2-A7B0-971F-9BBD948B97D9}" dt="2024-09-13T17:32:03.857" v="19"/>
        <pc:sldMkLst>
          <pc:docMk/>
          <pc:sldMk cId="1015559659" sldId="2077"/>
        </pc:sldMkLst>
      </pc:sldChg>
      <pc:sldChg chg="add">
        <pc:chgData name="HEIDY MUÑOZ SALINAS" userId="S::gestion.calidad@consorciopc.com::679d0cc1-20d6-4592-989b-a056a082cb6a" providerId="AD" clId="Web-{8024C1CC-F5A2-A7B0-971F-9BBD948B97D9}" dt="2024-09-13T17:32:03.873" v="20"/>
        <pc:sldMkLst>
          <pc:docMk/>
          <pc:sldMk cId="1772086327" sldId="2078"/>
        </pc:sldMkLst>
      </pc:sldChg>
      <pc:sldChg chg="add">
        <pc:chgData name="HEIDY MUÑOZ SALINAS" userId="S::gestion.calidad@consorciopc.com::679d0cc1-20d6-4592-989b-a056a082cb6a" providerId="AD" clId="Web-{8024C1CC-F5A2-A7B0-971F-9BBD948B97D9}" dt="2024-09-13T17:32:06.670" v="99"/>
        <pc:sldMkLst>
          <pc:docMk/>
          <pc:sldMk cId="274852433" sldId="2081"/>
        </pc:sldMkLst>
      </pc:sldChg>
      <pc:sldChg chg="add">
        <pc:chgData name="HEIDY MUÑOZ SALINAS" userId="S::gestion.calidad@consorciopc.com::679d0cc1-20d6-4592-989b-a056a082cb6a" providerId="AD" clId="Web-{8024C1CC-F5A2-A7B0-971F-9BBD948B97D9}" dt="2024-09-13T17:32:03.779" v="15"/>
        <pc:sldMkLst>
          <pc:docMk/>
          <pc:sldMk cId="1869709757" sldId="2082"/>
        </pc:sldMkLst>
      </pc:sldChg>
      <pc:sldChg chg="add">
        <pc:chgData name="HEIDY MUÑOZ SALINAS" userId="S::gestion.calidad@consorciopc.com::679d0cc1-20d6-4592-989b-a056a082cb6a" providerId="AD" clId="Web-{8024C1CC-F5A2-A7B0-971F-9BBD948B97D9}" dt="2024-09-13T17:32:03.795" v="16"/>
        <pc:sldMkLst>
          <pc:docMk/>
          <pc:sldMk cId="3662938017" sldId="2083"/>
        </pc:sldMkLst>
      </pc:sldChg>
      <pc:sldChg chg="add">
        <pc:chgData name="HEIDY MUÑOZ SALINAS" userId="S::gestion.calidad@consorciopc.com::679d0cc1-20d6-4592-989b-a056a082cb6a" providerId="AD" clId="Web-{8024C1CC-F5A2-A7B0-971F-9BBD948B97D9}" dt="2024-09-13T17:32:03.810" v="17"/>
        <pc:sldMkLst>
          <pc:docMk/>
          <pc:sldMk cId="2838826555" sldId="2084"/>
        </pc:sldMkLst>
      </pc:sldChg>
      <pc:sldChg chg="add">
        <pc:chgData name="HEIDY MUÑOZ SALINAS" userId="S::gestion.calidad@consorciopc.com::679d0cc1-20d6-4592-989b-a056a082cb6a" providerId="AD" clId="Web-{8024C1CC-F5A2-A7B0-971F-9BBD948B97D9}" dt="2024-09-13T17:33:00.218" v="150"/>
        <pc:sldMkLst>
          <pc:docMk/>
          <pc:sldMk cId="3857526696" sldId="2087"/>
        </pc:sldMkLst>
      </pc:sldChg>
      <pc:sldChg chg="add">
        <pc:chgData name="HEIDY MUÑOZ SALINAS" userId="S::gestion.calidad@consorciopc.com::679d0cc1-20d6-4592-989b-a056a082cb6a" providerId="AD" clId="Web-{8024C1CC-F5A2-A7B0-971F-9BBD948B97D9}" dt="2024-09-13T17:33:00.343" v="157"/>
        <pc:sldMkLst>
          <pc:docMk/>
          <pc:sldMk cId="3345490822" sldId="2088"/>
        </pc:sldMkLst>
      </pc:sldChg>
      <pc:sldChg chg="add">
        <pc:chgData name="HEIDY MUÑOZ SALINAS" userId="S::gestion.calidad@consorciopc.com::679d0cc1-20d6-4592-989b-a056a082cb6a" providerId="AD" clId="Web-{8024C1CC-F5A2-A7B0-971F-9BBD948B97D9}" dt="2024-09-13T17:32:59.843" v="130"/>
        <pc:sldMkLst>
          <pc:docMk/>
          <pc:sldMk cId="2187716060" sldId="2092"/>
        </pc:sldMkLst>
      </pc:sldChg>
      <pc:sldChg chg="add">
        <pc:chgData name="HEIDY MUÑOZ SALINAS" userId="S::gestion.calidad@consorciopc.com::679d0cc1-20d6-4592-989b-a056a082cb6a" providerId="AD" clId="Web-{8024C1CC-F5A2-A7B0-971F-9BBD948B97D9}" dt="2024-09-13T17:33:00.014" v="139"/>
        <pc:sldMkLst>
          <pc:docMk/>
          <pc:sldMk cId="3199702249" sldId="2093"/>
        </pc:sldMkLst>
      </pc:sldChg>
      <pc:sldChg chg="add">
        <pc:chgData name="HEIDY MUÑOZ SALINAS" userId="S::gestion.calidad@consorciopc.com::679d0cc1-20d6-4592-989b-a056a082cb6a" providerId="AD" clId="Web-{8024C1CC-F5A2-A7B0-971F-9BBD948B97D9}" dt="2024-09-13T17:32:04.013" v="28"/>
        <pc:sldMkLst>
          <pc:docMk/>
          <pc:sldMk cId="2733692670" sldId="2114"/>
        </pc:sldMkLst>
      </pc:sldChg>
      <pc:sldChg chg="add">
        <pc:chgData name="HEIDY MUÑOZ SALINAS" userId="S::gestion.calidad@consorciopc.com::679d0cc1-20d6-4592-989b-a056a082cb6a" providerId="AD" clId="Web-{8024C1CC-F5A2-A7B0-971F-9BBD948B97D9}" dt="2024-09-13T17:32:05.170" v="66"/>
        <pc:sldMkLst>
          <pc:docMk/>
          <pc:sldMk cId="0" sldId="2115"/>
        </pc:sldMkLst>
      </pc:sldChg>
      <pc:sldChg chg="add">
        <pc:chgData name="HEIDY MUÑOZ SALINAS" userId="S::gestion.calidad@consorciopc.com::679d0cc1-20d6-4592-989b-a056a082cb6a" providerId="AD" clId="Web-{8024C1CC-F5A2-A7B0-971F-9BBD948B97D9}" dt="2024-09-13T17:32:05.201" v="67"/>
        <pc:sldMkLst>
          <pc:docMk/>
          <pc:sldMk cId="0" sldId="2116"/>
        </pc:sldMkLst>
      </pc:sldChg>
      <pc:sldChg chg="add">
        <pc:chgData name="HEIDY MUÑOZ SALINAS" userId="S::gestion.calidad@consorciopc.com::679d0cc1-20d6-4592-989b-a056a082cb6a" providerId="AD" clId="Web-{8024C1CC-F5A2-A7B0-971F-9BBD948B97D9}" dt="2024-09-13T17:32:05.795" v="82"/>
        <pc:sldMkLst>
          <pc:docMk/>
          <pc:sldMk cId="4248585617" sldId="2117"/>
        </pc:sldMkLst>
      </pc:sldChg>
      <pc:sldChg chg="add">
        <pc:chgData name="HEIDY MUÑOZ SALINAS" userId="S::gestion.calidad@consorciopc.com::679d0cc1-20d6-4592-989b-a056a082cb6a" providerId="AD" clId="Web-{8024C1CC-F5A2-A7B0-971F-9BBD948B97D9}" dt="2024-09-13T17:32:05.951" v="85"/>
        <pc:sldMkLst>
          <pc:docMk/>
          <pc:sldMk cId="1567656363" sldId="2119"/>
        </pc:sldMkLst>
      </pc:sldChg>
      <pc:sldChg chg="add">
        <pc:chgData name="HEIDY MUÑOZ SALINAS" userId="S::gestion.calidad@consorciopc.com::679d0cc1-20d6-4592-989b-a056a082cb6a" providerId="AD" clId="Web-{8024C1CC-F5A2-A7B0-971F-9BBD948B97D9}" dt="2024-09-13T17:32:06.123" v="88"/>
        <pc:sldMkLst>
          <pc:docMk/>
          <pc:sldMk cId="884010885" sldId="2120"/>
        </pc:sldMkLst>
      </pc:sldChg>
      <pc:sldChg chg="add">
        <pc:chgData name="HEIDY MUÑOZ SALINAS" userId="S::gestion.calidad@consorciopc.com::679d0cc1-20d6-4592-989b-a056a082cb6a" providerId="AD" clId="Web-{8024C1CC-F5A2-A7B0-971F-9BBD948B97D9}" dt="2024-09-13T17:32:59.671" v="119"/>
        <pc:sldMkLst>
          <pc:docMk/>
          <pc:sldMk cId="1603181923" sldId="2121"/>
        </pc:sldMkLst>
      </pc:sldChg>
      <pc:sldChg chg="add">
        <pc:chgData name="HEIDY MUÑOZ SALINAS" userId="S::gestion.calidad@consorciopc.com::679d0cc1-20d6-4592-989b-a056a082cb6a" providerId="AD" clId="Web-{8024C1CC-F5A2-A7B0-971F-9BBD948B97D9}" dt="2024-09-13T17:32:03.966" v="25"/>
        <pc:sldMkLst>
          <pc:docMk/>
          <pc:sldMk cId="2188326478" sldId="2125"/>
        </pc:sldMkLst>
      </pc:sldChg>
      <pc:sldChg chg="add">
        <pc:chgData name="HEIDY MUÑOZ SALINAS" userId="S::gestion.calidad@consorciopc.com::679d0cc1-20d6-4592-989b-a056a082cb6a" providerId="AD" clId="Web-{8024C1CC-F5A2-A7B0-971F-9BBD948B97D9}" dt="2024-09-13T17:32:05.638" v="79"/>
        <pc:sldMkLst>
          <pc:docMk/>
          <pc:sldMk cId="404182516" sldId="2126"/>
        </pc:sldMkLst>
      </pc:sldChg>
      <pc:sldChg chg="add">
        <pc:chgData name="HEIDY MUÑOZ SALINAS" userId="S::gestion.calidad@consorciopc.com::679d0cc1-20d6-4592-989b-a056a082cb6a" providerId="AD" clId="Web-{8024C1CC-F5A2-A7B0-971F-9BBD948B97D9}" dt="2024-09-13T17:32:06.263" v="90"/>
        <pc:sldMkLst>
          <pc:docMk/>
          <pc:sldMk cId="1379353316" sldId="2127"/>
        </pc:sldMkLst>
      </pc:sldChg>
      <pc:sldChg chg="add">
        <pc:chgData name="HEIDY MUÑOZ SALINAS" userId="S::gestion.calidad@consorciopc.com::679d0cc1-20d6-4592-989b-a056a082cb6a" providerId="AD" clId="Web-{8024C1CC-F5A2-A7B0-971F-9BBD948B97D9}" dt="2024-09-13T17:32:06.686" v="100"/>
        <pc:sldMkLst>
          <pc:docMk/>
          <pc:sldMk cId="3776440964" sldId="2128"/>
        </pc:sldMkLst>
      </pc:sldChg>
      <pc:sldChg chg="add">
        <pc:chgData name="HEIDY MUÑOZ SALINAS" userId="S::gestion.calidad@consorciopc.com::679d0cc1-20d6-4592-989b-a056a082cb6a" providerId="AD" clId="Web-{8024C1CC-F5A2-A7B0-971F-9BBD948B97D9}" dt="2024-09-13T17:32:06.810" v="103"/>
        <pc:sldMkLst>
          <pc:docMk/>
          <pc:sldMk cId="2120918345" sldId="2129"/>
        </pc:sldMkLst>
      </pc:sldChg>
      <pc:sldChg chg="add">
        <pc:chgData name="HEIDY MUÑOZ SALINAS" userId="S::gestion.calidad@consorciopc.com::679d0cc1-20d6-4592-989b-a056a082cb6a" providerId="AD" clId="Web-{8024C1CC-F5A2-A7B0-971F-9BBD948B97D9}" dt="2024-09-13T17:32:07.170" v="109"/>
        <pc:sldMkLst>
          <pc:docMk/>
          <pc:sldMk cId="2618045331" sldId="2131"/>
        </pc:sldMkLst>
      </pc:sldChg>
      <pc:sldChg chg="add">
        <pc:chgData name="HEIDY MUÑOZ SALINAS" userId="S::gestion.calidad@consorciopc.com::679d0cc1-20d6-4592-989b-a056a082cb6a" providerId="AD" clId="Web-{8024C1CC-F5A2-A7B0-971F-9BBD948B97D9}" dt="2024-09-13T17:32:07.310" v="111"/>
        <pc:sldMkLst>
          <pc:docMk/>
          <pc:sldMk cId="1021000562" sldId="2132"/>
        </pc:sldMkLst>
      </pc:sldChg>
      <pc:sldChg chg="add">
        <pc:chgData name="HEIDY MUÑOZ SALINAS" userId="S::gestion.calidad@consorciopc.com::679d0cc1-20d6-4592-989b-a056a082cb6a" providerId="AD" clId="Web-{8024C1CC-F5A2-A7B0-971F-9BBD948B97D9}" dt="2024-09-13T17:32:05.279" v="70"/>
        <pc:sldMkLst>
          <pc:docMk/>
          <pc:sldMk cId="3693154872" sldId="2133"/>
        </pc:sldMkLst>
      </pc:sldChg>
      <pc:sldChg chg="add">
        <pc:chgData name="HEIDY MUÑOZ SALINAS" userId="S::gestion.calidad@consorciopc.com::679d0cc1-20d6-4592-989b-a056a082cb6a" providerId="AD" clId="Web-{8024C1CC-F5A2-A7B0-971F-9BBD948B97D9}" dt="2024-09-13T17:33:00.139" v="146"/>
        <pc:sldMkLst>
          <pc:docMk/>
          <pc:sldMk cId="1225805108" sldId="2134"/>
        </pc:sldMkLst>
      </pc:sldChg>
      <pc:sldChg chg="add">
        <pc:chgData name="HEIDY MUÑOZ SALINAS" userId="S::gestion.calidad@consorciopc.com::679d0cc1-20d6-4592-989b-a056a082cb6a" providerId="AD" clId="Web-{8024C1CC-F5A2-A7B0-971F-9BBD948B97D9}" dt="2024-09-13T17:33:00.233" v="151"/>
        <pc:sldMkLst>
          <pc:docMk/>
          <pc:sldMk cId="787708289" sldId="2135"/>
        </pc:sldMkLst>
      </pc:sldChg>
      <pc:sldChg chg="add">
        <pc:chgData name="HEIDY MUÑOZ SALINAS" userId="S::gestion.calidad@consorciopc.com::679d0cc1-20d6-4592-989b-a056a082cb6a" providerId="AD" clId="Web-{8024C1CC-F5A2-A7B0-971F-9BBD948B97D9}" dt="2024-09-13T17:32:05.310" v="71"/>
        <pc:sldMkLst>
          <pc:docMk/>
          <pc:sldMk cId="2627325252" sldId="2138"/>
        </pc:sldMkLst>
      </pc:sldChg>
      <pc:sldChg chg="add">
        <pc:chgData name="HEIDY MUÑOZ SALINAS" userId="S::gestion.calidad@consorciopc.com::679d0cc1-20d6-4592-989b-a056a082cb6a" providerId="AD" clId="Web-{8024C1CC-F5A2-A7B0-971F-9BBD948B97D9}" dt="2024-09-13T17:32:05.357" v="72"/>
        <pc:sldMkLst>
          <pc:docMk/>
          <pc:sldMk cId="4101122072" sldId="2139"/>
        </pc:sldMkLst>
      </pc:sldChg>
      <pc:sldChg chg="add">
        <pc:chgData name="HEIDY MUÑOZ SALINAS" userId="S::gestion.calidad@consorciopc.com::679d0cc1-20d6-4592-989b-a056a082cb6a" providerId="AD" clId="Web-{8024C1CC-F5A2-A7B0-971F-9BBD948B97D9}" dt="2024-09-13T17:32:05.404" v="73"/>
        <pc:sldMkLst>
          <pc:docMk/>
          <pc:sldMk cId="1906010614" sldId="2140"/>
        </pc:sldMkLst>
      </pc:sldChg>
      <pc:sldChg chg="add">
        <pc:chgData name="HEIDY MUÑOZ SALINAS" userId="S::gestion.calidad@consorciopc.com::679d0cc1-20d6-4592-989b-a056a082cb6a" providerId="AD" clId="Web-{8024C1CC-F5A2-A7B0-971F-9BBD948B97D9}" dt="2024-09-13T17:32:05.435" v="74"/>
        <pc:sldMkLst>
          <pc:docMk/>
          <pc:sldMk cId="2191019807" sldId="2141"/>
        </pc:sldMkLst>
      </pc:sldChg>
      <pc:sldChg chg="add">
        <pc:chgData name="HEIDY MUÑOZ SALINAS" userId="S::gestion.calidad@consorciopc.com::679d0cc1-20d6-4592-989b-a056a082cb6a" providerId="AD" clId="Web-{8024C1CC-F5A2-A7B0-971F-9BBD948B97D9}" dt="2024-09-13T17:32:04.248" v="36"/>
        <pc:sldMkLst>
          <pc:docMk/>
          <pc:sldMk cId="3239632157" sldId="2142"/>
        </pc:sldMkLst>
      </pc:sldChg>
      <pc:sldChg chg="add">
        <pc:chgData name="HEIDY MUÑOZ SALINAS" userId="S::gestion.calidad@consorciopc.com::679d0cc1-20d6-4592-989b-a056a082cb6a" providerId="AD" clId="Web-{8024C1CC-F5A2-A7B0-971F-9BBD948B97D9}" dt="2024-09-13T17:32:06.920" v="105"/>
        <pc:sldMkLst>
          <pc:docMk/>
          <pc:sldMk cId="2898527739" sldId="2143"/>
        </pc:sldMkLst>
      </pc:sldChg>
      <pc:sldChg chg="add">
        <pc:chgData name="HEIDY MUÑOZ SALINAS" userId="S::gestion.calidad@consorciopc.com::679d0cc1-20d6-4592-989b-a056a082cb6a" providerId="AD" clId="Web-{8024C1CC-F5A2-A7B0-971F-9BBD948B97D9}" dt="2024-09-13T17:32:07.045" v="107"/>
        <pc:sldMkLst>
          <pc:docMk/>
          <pc:sldMk cId="2992967399" sldId="2144"/>
        </pc:sldMkLst>
      </pc:sldChg>
      <pc:sldChg chg="add">
        <pc:chgData name="HEIDY MUÑOZ SALINAS" userId="S::gestion.calidad@consorciopc.com::679d0cc1-20d6-4592-989b-a056a082cb6a" providerId="AD" clId="Web-{8024C1CC-F5A2-A7B0-971F-9BBD948B97D9}" dt="2024-09-13T17:32:59.718" v="122"/>
        <pc:sldMkLst>
          <pc:docMk/>
          <pc:sldMk cId="1678001219" sldId="2167"/>
        </pc:sldMkLst>
      </pc:sldChg>
      <pc:sldChg chg="add">
        <pc:chgData name="HEIDY MUÑOZ SALINAS" userId="S::gestion.calidad@consorciopc.com::679d0cc1-20d6-4592-989b-a056a082cb6a" providerId="AD" clId="Web-{8024C1CC-F5A2-A7B0-971F-9BBD948B97D9}" dt="2024-09-13T17:33:00.374" v="158"/>
        <pc:sldMkLst>
          <pc:docMk/>
          <pc:sldMk cId="389625053" sldId="2250"/>
        </pc:sldMkLst>
      </pc:sldChg>
      <pc:sldChg chg="add">
        <pc:chgData name="HEIDY MUÑOZ SALINAS" userId="S::gestion.calidad@consorciopc.com::679d0cc1-20d6-4592-989b-a056a082cb6a" providerId="AD" clId="Web-{8024C1CC-F5A2-A7B0-971F-9BBD948B97D9}" dt="2024-09-13T17:32:59.733" v="123"/>
        <pc:sldMkLst>
          <pc:docMk/>
          <pc:sldMk cId="3430083788" sldId="2280"/>
        </pc:sldMkLst>
      </pc:sldChg>
      <pc:sldChg chg="add">
        <pc:chgData name="HEIDY MUÑOZ SALINAS" userId="S::gestion.calidad@consorciopc.com::679d0cc1-20d6-4592-989b-a056a082cb6a" providerId="AD" clId="Web-{8024C1CC-F5A2-A7B0-971F-9BBD948B97D9}" dt="2024-09-13T17:33:00.249" v="152"/>
        <pc:sldMkLst>
          <pc:docMk/>
          <pc:sldMk cId="3888741236" sldId="2282"/>
        </pc:sldMkLst>
      </pc:sldChg>
      <pc:sldChg chg="add">
        <pc:chgData name="HEIDY MUÑOZ SALINAS" userId="S::gestion.calidad@consorciopc.com::679d0cc1-20d6-4592-989b-a056a082cb6a" providerId="AD" clId="Web-{8024C1CC-F5A2-A7B0-971F-9BBD948B97D9}" dt="2024-09-13T17:32:59.749" v="124"/>
        <pc:sldMkLst>
          <pc:docMk/>
          <pc:sldMk cId="3207411212" sldId="2310"/>
        </pc:sldMkLst>
      </pc:sldChg>
      <pc:sldChg chg="add">
        <pc:chgData name="HEIDY MUÑOZ SALINAS" userId="S::gestion.calidad@consorciopc.com::679d0cc1-20d6-4592-989b-a056a082cb6a" providerId="AD" clId="Web-{8024C1CC-F5A2-A7B0-971F-9BBD948B97D9}" dt="2024-09-13T17:33:00.093" v="143"/>
        <pc:sldMkLst>
          <pc:docMk/>
          <pc:sldMk cId="732806485" sldId="2311"/>
        </pc:sldMkLst>
      </pc:sldChg>
      <pc:sldChg chg="add">
        <pc:chgData name="HEIDY MUÑOZ SALINAS" userId="S::gestion.calidad@consorciopc.com::679d0cc1-20d6-4592-989b-a056a082cb6a" providerId="AD" clId="Web-{8024C1CC-F5A2-A7B0-971F-9BBD948B97D9}" dt="2024-09-13T17:33:00.155" v="147"/>
        <pc:sldMkLst>
          <pc:docMk/>
          <pc:sldMk cId="3549379402" sldId="2312"/>
        </pc:sldMkLst>
      </pc:sldChg>
      <pc:sldChg chg="add">
        <pc:chgData name="HEIDY MUÑOZ SALINAS" userId="S::gestion.calidad@consorciopc.com::679d0cc1-20d6-4592-989b-a056a082cb6a" providerId="AD" clId="Web-{8024C1CC-F5A2-A7B0-971F-9BBD948B97D9}" dt="2024-09-13T17:32:59.764" v="125"/>
        <pc:sldMkLst>
          <pc:docMk/>
          <pc:sldMk cId="2810961331" sldId="2356"/>
        </pc:sldMkLst>
      </pc:sldChg>
      <pc:sldChg chg="add">
        <pc:chgData name="HEIDY MUÑOZ SALINAS" userId="S::gestion.calidad@consorciopc.com::679d0cc1-20d6-4592-989b-a056a082cb6a" providerId="AD" clId="Web-{8024C1CC-F5A2-A7B0-971F-9BBD948B97D9}" dt="2024-09-13T17:33:00.046" v="140"/>
        <pc:sldMkLst>
          <pc:docMk/>
          <pc:sldMk cId="881014943" sldId="2357"/>
        </pc:sldMkLst>
      </pc:sldChg>
      <pc:sldChg chg="add">
        <pc:chgData name="HEIDY MUÑOZ SALINAS" userId="S::gestion.calidad@consorciopc.com::679d0cc1-20d6-4592-989b-a056a082cb6a" providerId="AD" clId="Web-{8024C1CC-F5A2-A7B0-971F-9BBD948B97D9}" dt="2024-09-13T17:33:00.280" v="153"/>
        <pc:sldMkLst>
          <pc:docMk/>
          <pc:sldMk cId="32781658" sldId="2358"/>
        </pc:sldMkLst>
      </pc:sldChg>
      <pc:sldChg chg="add">
        <pc:chgData name="HEIDY MUÑOZ SALINAS" userId="S::gestion.calidad@consorciopc.com::679d0cc1-20d6-4592-989b-a056a082cb6a" providerId="AD" clId="Web-{8024C1CC-F5A2-A7B0-971F-9BBD948B97D9}" dt="2024-09-13T17:33:00.421" v="161"/>
        <pc:sldMkLst>
          <pc:docMk/>
          <pc:sldMk cId="1649045538" sldId="2359"/>
        </pc:sldMkLst>
      </pc:sldChg>
      <pc:sldChg chg="add">
        <pc:chgData name="HEIDY MUÑOZ SALINAS" userId="S::gestion.calidad@consorciopc.com::679d0cc1-20d6-4592-989b-a056a082cb6a" providerId="AD" clId="Web-{8024C1CC-F5A2-A7B0-971F-9BBD948B97D9}" dt="2024-09-13T17:32:59.874" v="131"/>
        <pc:sldMkLst>
          <pc:docMk/>
          <pc:sldMk cId="254906948" sldId="2393"/>
        </pc:sldMkLst>
      </pc:sldChg>
      <pc:sldChg chg="add">
        <pc:chgData name="HEIDY MUÑOZ SALINAS" userId="S::gestion.calidad@consorciopc.com::679d0cc1-20d6-4592-989b-a056a082cb6a" providerId="AD" clId="Web-{8024C1CC-F5A2-A7B0-971F-9BBD948B97D9}" dt="2024-09-13T17:32:59.889" v="132"/>
        <pc:sldMkLst>
          <pc:docMk/>
          <pc:sldMk cId="3396195090" sldId="2394"/>
        </pc:sldMkLst>
      </pc:sldChg>
      <pc:sldChg chg="add">
        <pc:chgData name="HEIDY MUÑOZ SALINAS" userId="S::gestion.calidad@consorciopc.com::679d0cc1-20d6-4592-989b-a056a082cb6a" providerId="AD" clId="Web-{8024C1CC-F5A2-A7B0-971F-9BBD948B97D9}" dt="2024-09-13T17:33:00.374" v="159"/>
        <pc:sldMkLst>
          <pc:docMk/>
          <pc:sldMk cId="1163964798" sldId="2400"/>
        </pc:sldMkLst>
      </pc:sldChg>
      <pc:sldChg chg="add">
        <pc:chgData name="HEIDY MUÑOZ SALINAS" userId="S::gestion.calidad@consorciopc.com::679d0cc1-20d6-4592-989b-a056a082cb6a" providerId="AD" clId="Web-{8024C1CC-F5A2-A7B0-971F-9BBD948B97D9}" dt="2024-09-13T17:32:59.655" v="117"/>
        <pc:sldMkLst>
          <pc:docMk/>
          <pc:sldMk cId="2797746392" sldId="2471"/>
        </pc:sldMkLst>
      </pc:sldChg>
      <pc:sldChg chg="add">
        <pc:chgData name="HEIDY MUÑOZ SALINAS" userId="S::gestion.calidad@consorciopc.com::679d0cc1-20d6-4592-989b-a056a082cb6a" providerId="AD" clId="Web-{8024C1CC-F5A2-A7B0-971F-9BBD948B97D9}" dt="2024-09-13T17:32:59.702" v="120"/>
        <pc:sldMkLst>
          <pc:docMk/>
          <pc:sldMk cId="2423547929" sldId="2472"/>
        </pc:sldMkLst>
      </pc:sldChg>
      <pc:sldChg chg="add">
        <pc:chgData name="HEIDY MUÑOZ SALINAS" userId="S::gestion.calidad@consorciopc.com::679d0cc1-20d6-4592-989b-a056a082cb6a" providerId="AD" clId="Web-{8024C1CC-F5A2-A7B0-971F-9BBD948B97D9}" dt="2024-09-13T17:32:59.702" v="121"/>
        <pc:sldMkLst>
          <pc:docMk/>
          <pc:sldMk cId="71842801" sldId="2473"/>
        </pc:sldMkLst>
      </pc:sldChg>
      <pc:sldChg chg="add">
        <pc:chgData name="HEIDY MUÑOZ SALINAS" userId="S::gestion.calidad@consorciopc.com::679d0cc1-20d6-4592-989b-a056a082cb6a" providerId="AD" clId="Web-{8024C1CC-F5A2-A7B0-971F-9BBD948B97D9}" dt="2024-09-13T17:32:59.827" v="129"/>
        <pc:sldMkLst>
          <pc:docMk/>
          <pc:sldMk cId="1033336180" sldId="2474"/>
        </pc:sldMkLst>
      </pc:sldChg>
      <pc:sldChg chg="add">
        <pc:chgData name="HEIDY MUÑOZ SALINAS" userId="S::gestion.calidad@consorciopc.com::679d0cc1-20d6-4592-989b-a056a082cb6a" providerId="AD" clId="Web-{8024C1CC-F5A2-A7B0-971F-9BBD948B97D9}" dt="2024-09-13T17:32:59.936" v="134"/>
        <pc:sldMkLst>
          <pc:docMk/>
          <pc:sldMk cId="1042070723" sldId="2475"/>
        </pc:sldMkLst>
      </pc:sldChg>
      <pc:sldChg chg="add">
        <pc:chgData name="HEIDY MUÑOZ SALINAS" userId="S::gestion.calidad@consorciopc.com::679d0cc1-20d6-4592-989b-a056a082cb6a" providerId="AD" clId="Web-{8024C1CC-F5A2-A7B0-971F-9BBD948B97D9}" dt="2024-09-13T17:33:00.061" v="141"/>
        <pc:sldMkLst>
          <pc:docMk/>
          <pc:sldMk cId="1368543216" sldId="2476"/>
        </pc:sldMkLst>
      </pc:sldChg>
      <pc:sldChg chg="add">
        <pc:chgData name="HEIDY MUÑOZ SALINAS" userId="S::gestion.calidad@consorciopc.com::679d0cc1-20d6-4592-989b-a056a082cb6a" providerId="AD" clId="Web-{8024C1CC-F5A2-A7B0-971F-9BBD948B97D9}" dt="2024-09-13T17:33:00.108" v="144"/>
        <pc:sldMkLst>
          <pc:docMk/>
          <pc:sldMk cId="2248531689" sldId="2477"/>
        </pc:sldMkLst>
      </pc:sldChg>
      <pc:sldChg chg="add">
        <pc:chgData name="HEIDY MUÑOZ SALINAS" userId="S::gestion.calidad@consorciopc.com::679d0cc1-20d6-4592-989b-a056a082cb6a" providerId="AD" clId="Web-{8024C1CC-F5A2-A7B0-971F-9BBD948B97D9}" dt="2024-09-13T17:33:00.124" v="145"/>
        <pc:sldMkLst>
          <pc:docMk/>
          <pc:sldMk cId="3038554256" sldId="2478"/>
        </pc:sldMkLst>
      </pc:sldChg>
      <pc:sldChg chg="add">
        <pc:chgData name="HEIDY MUÑOZ SALINAS" userId="S::gestion.calidad@consorciopc.com::679d0cc1-20d6-4592-989b-a056a082cb6a" providerId="AD" clId="Web-{8024C1CC-F5A2-A7B0-971F-9BBD948B97D9}" dt="2024-09-13T17:33:00.296" v="154"/>
        <pc:sldMkLst>
          <pc:docMk/>
          <pc:sldMk cId="1976054528" sldId="2479"/>
        </pc:sldMkLst>
      </pc:sldChg>
      <pc:sldChg chg="add">
        <pc:chgData name="HEIDY MUÑOZ SALINAS" userId="S::gestion.calidad@consorciopc.com::679d0cc1-20d6-4592-989b-a056a082cb6a" providerId="AD" clId="Web-{8024C1CC-F5A2-A7B0-971F-9BBD948B97D9}" dt="2024-09-13T17:33:00.405" v="160"/>
        <pc:sldMkLst>
          <pc:docMk/>
          <pc:sldMk cId="4153374202" sldId="2480"/>
        </pc:sldMkLst>
      </pc:sldChg>
      <pc:sldChg chg="add">
        <pc:chgData name="HEIDY MUÑOZ SALINAS" userId="S::gestion.calidad@consorciopc.com::679d0cc1-20d6-4592-989b-a056a082cb6a" providerId="AD" clId="Web-{8024C1CC-F5A2-A7B0-971F-9BBD948B97D9}" dt="2024-09-13T17:33:00.468" v="162"/>
        <pc:sldMkLst>
          <pc:docMk/>
          <pc:sldMk cId="1743170300" sldId="2481"/>
        </pc:sldMkLst>
      </pc:sldChg>
    </pc:docChg>
  </pc:docChgLst>
  <pc:docChgLst>
    <pc:chgData name="HEIDY MUÑOZ SALINAS" userId="S::gestion.calidad@consorciopc.com::679d0cc1-20d6-4592-989b-a056a082cb6a" providerId="AD" clId="Web-{57CA5E46-004D-3C5F-85C5-1921EDF0B83F}"/>
    <pc:docChg chg="addSld">
      <pc:chgData name="HEIDY MUÑOZ SALINAS" userId="S::gestion.calidad@consorciopc.com::679d0cc1-20d6-4592-989b-a056a082cb6a" providerId="AD" clId="Web-{57CA5E46-004D-3C5F-85C5-1921EDF0B83F}" dt="2024-09-13T17:35:35.580" v="1"/>
      <pc:docMkLst>
        <pc:docMk/>
      </pc:docMkLst>
      <pc:sldChg chg="add">
        <pc:chgData name="HEIDY MUÑOZ SALINAS" userId="S::gestion.calidad@consorciopc.com::679d0cc1-20d6-4592-989b-a056a082cb6a" providerId="AD" clId="Web-{57CA5E46-004D-3C5F-85C5-1921EDF0B83F}" dt="2024-09-13T17:35:35.486" v="0"/>
        <pc:sldMkLst>
          <pc:docMk/>
          <pc:sldMk cId="3288939479" sldId="802"/>
        </pc:sldMkLst>
      </pc:sldChg>
      <pc:sldChg chg="add">
        <pc:chgData name="HEIDY MUÑOZ SALINAS" userId="S::gestion.calidad@consorciopc.com::679d0cc1-20d6-4592-989b-a056a082cb6a" providerId="AD" clId="Web-{57CA5E46-004D-3C5F-85C5-1921EDF0B83F}" dt="2024-09-13T17:35:35.580" v="1"/>
        <pc:sldMkLst>
          <pc:docMk/>
          <pc:sldMk cId="1963223164" sldId="817"/>
        </pc:sldMkLst>
      </pc:sldChg>
    </pc:docChg>
  </pc:docChgLst>
  <pc:docChgLst>
    <pc:chgData name="MARIA LUBIS APARICIO GONZALEZ" userId="02067a66-9e20-470d-8859-7b173320a691" providerId="ADAL" clId="{446C3857-58CD-4F98-9F12-B70E5A8CF789}"/>
    <pc:docChg chg="undo custSel addSld delSld modSld sldOrd">
      <pc:chgData name="MARIA LUBIS APARICIO GONZALEZ" userId="02067a66-9e20-470d-8859-7b173320a691" providerId="ADAL" clId="{446C3857-58CD-4F98-9F12-B70E5A8CF789}" dt="2024-09-13T16:37:53.900" v="59" actId="47"/>
      <pc:docMkLst>
        <pc:docMk/>
      </pc:docMkLst>
      <pc:sldChg chg="del">
        <pc:chgData name="MARIA LUBIS APARICIO GONZALEZ" userId="02067a66-9e20-470d-8859-7b173320a691" providerId="ADAL" clId="{446C3857-58CD-4F98-9F12-B70E5A8CF789}" dt="2024-09-13T16:29:27.736" v="53" actId="47"/>
        <pc:sldMkLst>
          <pc:docMk/>
          <pc:sldMk cId="1050867591" sldId="1036"/>
        </pc:sldMkLst>
      </pc:sldChg>
      <pc:sldChg chg="addSp delSp mod">
        <pc:chgData name="MARIA LUBIS APARICIO GONZALEZ" userId="02067a66-9e20-470d-8859-7b173320a691" providerId="ADAL" clId="{446C3857-58CD-4F98-9F12-B70E5A8CF789}" dt="2024-09-13T16:29:14.373" v="51" actId="22"/>
        <pc:sldMkLst>
          <pc:docMk/>
          <pc:sldMk cId="1372120957" sldId="1093"/>
        </pc:sldMkLst>
        <pc:spChg chg="add del">
          <ac:chgData name="MARIA LUBIS APARICIO GONZALEZ" userId="02067a66-9e20-470d-8859-7b173320a691" providerId="ADAL" clId="{446C3857-58CD-4F98-9F12-B70E5A8CF789}" dt="2024-09-13T16:29:14.373" v="51" actId="22"/>
          <ac:spMkLst>
            <pc:docMk/>
            <pc:sldMk cId="1372120957" sldId="1093"/>
            <ac:spMk id="15" creationId="{699ACCFA-3D9B-4C9E-B199-ECAB40F88475}"/>
          </ac:spMkLst>
        </pc:spChg>
      </pc:sldChg>
      <pc:sldChg chg="modSp">
        <pc:chgData name="MARIA LUBIS APARICIO GONZALEZ" userId="02067a66-9e20-470d-8859-7b173320a691" providerId="ADAL" clId="{446C3857-58CD-4F98-9F12-B70E5A8CF789}" dt="2024-09-13T16:10:12.385" v="3"/>
        <pc:sldMkLst>
          <pc:docMk/>
          <pc:sldMk cId="1472159952" sldId="1591"/>
        </pc:sldMkLst>
        <pc:graphicFrameChg chg="mod">
          <ac:chgData name="MARIA LUBIS APARICIO GONZALEZ" userId="02067a66-9e20-470d-8859-7b173320a691" providerId="ADAL" clId="{446C3857-58CD-4F98-9F12-B70E5A8CF789}" dt="2024-09-13T16:10:12.385" v="3"/>
          <ac:graphicFrameMkLst>
            <pc:docMk/>
            <pc:sldMk cId="1472159952" sldId="1591"/>
            <ac:graphicFrameMk id="4" creationId="{2774A83F-DAEB-9B43-9E9F-E16257F8EFFB}"/>
          </ac:graphicFrameMkLst>
        </pc:graphicFrameChg>
      </pc:sldChg>
      <pc:sldChg chg="modSp mod">
        <pc:chgData name="MARIA LUBIS APARICIO GONZALEZ" userId="02067a66-9e20-470d-8859-7b173320a691" providerId="ADAL" clId="{446C3857-58CD-4F98-9F12-B70E5A8CF789}" dt="2024-09-13T16:28:14.632" v="49" actId="20577"/>
        <pc:sldMkLst>
          <pc:docMk/>
          <pc:sldMk cId="1666633961" sldId="1713"/>
        </pc:sldMkLst>
        <pc:spChg chg="mod">
          <ac:chgData name="MARIA LUBIS APARICIO GONZALEZ" userId="02067a66-9e20-470d-8859-7b173320a691" providerId="ADAL" clId="{446C3857-58CD-4F98-9F12-B70E5A8CF789}" dt="2024-09-13T16:28:14.632" v="49" actId="20577"/>
          <ac:spMkLst>
            <pc:docMk/>
            <pc:sldMk cId="1666633961" sldId="1713"/>
            <ac:spMk id="22" creationId="{795790A5-1AE5-443B-8754-0D1D2CB3FEB5}"/>
          </ac:spMkLst>
        </pc:spChg>
      </pc:sldChg>
      <pc:sldChg chg="modSp mod">
        <pc:chgData name="MARIA LUBIS APARICIO GONZALEZ" userId="02067a66-9e20-470d-8859-7b173320a691" providerId="ADAL" clId="{446C3857-58CD-4F98-9F12-B70E5A8CF789}" dt="2024-09-13T16:13:47.722" v="23"/>
        <pc:sldMkLst>
          <pc:docMk/>
          <pc:sldMk cId="883292758" sldId="1814"/>
        </pc:sldMkLst>
        <pc:graphicFrameChg chg="mod modGraphic">
          <ac:chgData name="MARIA LUBIS APARICIO GONZALEZ" userId="02067a66-9e20-470d-8859-7b173320a691" providerId="ADAL" clId="{446C3857-58CD-4F98-9F12-B70E5A8CF789}" dt="2024-09-13T16:13:47.722" v="23"/>
          <ac:graphicFrameMkLst>
            <pc:docMk/>
            <pc:sldMk cId="883292758" sldId="1814"/>
            <ac:graphicFrameMk id="3" creationId="{22D89BD9-EE9B-D952-618D-5D1BFAC42987}"/>
          </ac:graphicFrameMkLst>
        </pc:graphicFrameChg>
      </pc:sldChg>
      <pc:sldChg chg="modSp mod">
        <pc:chgData name="MARIA LUBIS APARICIO GONZALEZ" userId="02067a66-9e20-470d-8859-7b173320a691" providerId="ADAL" clId="{446C3857-58CD-4F98-9F12-B70E5A8CF789}" dt="2024-09-13T16:13:18.177" v="17" actId="20577"/>
        <pc:sldMkLst>
          <pc:docMk/>
          <pc:sldMk cId="3107540613" sldId="1815"/>
        </pc:sldMkLst>
        <pc:graphicFrameChg chg="mod modGraphic">
          <ac:chgData name="MARIA LUBIS APARICIO GONZALEZ" userId="02067a66-9e20-470d-8859-7b173320a691" providerId="ADAL" clId="{446C3857-58CD-4F98-9F12-B70E5A8CF789}" dt="2024-09-13T16:13:18.177" v="17" actId="20577"/>
          <ac:graphicFrameMkLst>
            <pc:docMk/>
            <pc:sldMk cId="3107540613" sldId="1815"/>
            <ac:graphicFrameMk id="3" creationId="{9730FD02-F12A-112C-16BF-368D06BA76F5}"/>
          </ac:graphicFrameMkLst>
        </pc:graphicFrameChg>
      </pc:sldChg>
      <pc:sldChg chg="modSp mod">
        <pc:chgData name="MARIA LUBIS APARICIO GONZALEZ" userId="02067a66-9e20-470d-8859-7b173320a691" providerId="ADAL" clId="{446C3857-58CD-4F98-9F12-B70E5A8CF789}" dt="2024-09-13T16:21:46.801" v="41" actId="20577"/>
        <pc:sldMkLst>
          <pc:docMk/>
          <pc:sldMk cId="709372873" sldId="2044"/>
        </pc:sldMkLst>
        <pc:spChg chg="mod">
          <ac:chgData name="MARIA LUBIS APARICIO GONZALEZ" userId="02067a66-9e20-470d-8859-7b173320a691" providerId="ADAL" clId="{446C3857-58CD-4F98-9F12-B70E5A8CF789}" dt="2024-09-13T16:21:46.801" v="41" actId="20577"/>
          <ac:spMkLst>
            <pc:docMk/>
            <pc:sldMk cId="709372873" sldId="2044"/>
            <ac:spMk id="38" creationId="{21039E42-7822-4168-B788-72907FB76E54}"/>
          </ac:spMkLst>
        </pc:spChg>
      </pc:sldChg>
      <pc:sldChg chg="del">
        <pc:chgData name="MARIA LUBIS APARICIO GONZALEZ" userId="02067a66-9e20-470d-8859-7b173320a691" providerId="ADAL" clId="{446C3857-58CD-4F98-9F12-B70E5A8CF789}" dt="2024-09-13T15:58:58.250" v="1" actId="47"/>
        <pc:sldMkLst>
          <pc:docMk/>
          <pc:sldMk cId="2905114207" sldId="2073"/>
        </pc:sldMkLst>
      </pc:sldChg>
      <pc:sldChg chg="del">
        <pc:chgData name="MARIA LUBIS APARICIO GONZALEZ" userId="02067a66-9e20-470d-8859-7b173320a691" providerId="ADAL" clId="{446C3857-58CD-4F98-9F12-B70E5A8CF789}" dt="2024-09-13T15:58:58.250" v="1" actId="47"/>
        <pc:sldMkLst>
          <pc:docMk/>
          <pc:sldMk cId="1365904532" sldId="2074"/>
        </pc:sldMkLst>
      </pc:sldChg>
      <pc:sldChg chg="del">
        <pc:chgData name="MARIA LUBIS APARICIO GONZALEZ" userId="02067a66-9e20-470d-8859-7b173320a691" providerId="ADAL" clId="{446C3857-58CD-4F98-9F12-B70E5A8CF789}" dt="2024-09-13T15:58:58.250" v="1" actId="47"/>
        <pc:sldMkLst>
          <pc:docMk/>
          <pc:sldMk cId="2632707064" sldId="2076"/>
        </pc:sldMkLst>
      </pc:sldChg>
      <pc:sldChg chg="del">
        <pc:chgData name="MARIA LUBIS APARICIO GONZALEZ" userId="02067a66-9e20-470d-8859-7b173320a691" providerId="ADAL" clId="{446C3857-58CD-4F98-9F12-B70E5A8CF789}" dt="2024-09-13T15:58:58.250" v="1" actId="47"/>
        <pc:sldMkLst>
          <pc:docMk/>
          <pc:sldMk cId="1787980501" sldId="2077"/>
        </pc:sldMkLst>
      </pc:sldChg>
      <pc:sldChg chg="del">
        <pc:chgData name="MARIA LUBIS APARICIO GONZALEZ" userId="02067a66-9e20-470d-8859-7b173320a691" providerId="ADAL" clId="{446C3857-58CD-4F98-9F12-B70E5A8CF789}" dt="2024-09-13T15:58:58.250" v="1" actId="47"/>
        <pc:sldMkLst>
          <pc:docMk/>
          <pc:sldMk cId="3064252573" sldId="2111"/>
        </pc:sldMkLst>
      </pc:sldChg>
      <pc:sldChg chg="del ord">
        <pc:chgData name="MARIA LUBIS APARICIO GONZALEZ" userId="02067a66-9e20-470d-8859-7b173320a691" providerId="ADAL" clId="{446C3857-58CD-4F98-9F12-B70E5A8CF789}" dt="2024-09-13T15:58:59.747" v="2" actId="47"/>
        <pc:sldMkLst>
          <pc:docMk/>
          <pc:sldMk cId="3839039594" sldId="2116"/>
        </pc:sldMkLst>
      </pc:sldChg>
      <pc:sldChg chg="del">
        <pc:chgData name="MARIA LUBIS APARICIO GONZALEZ" userId="02067a66-9e20-470d-8859-7b173320a691" providerId="ADAL" clId="{446C3857-58CD-4F98-9F12-B70E5A8CF789}" dt="2024-09-13T16:30:08.115" v="57" actId="47"/>
        <pc:sldMkLst>
          <pc:docMk/>
          <pc:sldMk cId="3882393671" sldId="2121"/>
        </pc:sldMkLst>
      </pc:sldChg>
      <pc:sldChg chg="del">
        <pc:chgData name="MARIA LUBIS APARICIO GONZALEZ" userId="02067a66-9e20-470d-8859-7b173320a691" providerId="ADAL" clId="{446C3857-58CD-4F98-9F12-B70E5A8CF789}" dt="2024-09-13T16:29:52.930" v="55" actId="47"/>
        <pc:sldMkLst>
          <pc:docMk/>
          <pc:sldMk cId="2944071904" sldId="2124"/>
        </pc:sldMkLst>
      </pc:sldChg>
      <pc:sldChg chg="del">
        <pc:chgData name="MARIA LUBIS APARICIO GONZALEZ" userId="02067a66-9e20-470d-8859-7b173320a691" providerId="ADAL" clId="{446C3857-58CD-4F98-9F12-B70E5A8CF789}" dt="2024-09-13T16:37:53.900" v="59" actId="47"/>
        <pc:sldMkLst>
          <pc:docMk/>
          <pc:sldMk cId="222565493" sldId="2321"/>
        </pc:sldMkLst>
      </pc:sldChg>
      <pc:sldChg chg="add">
        <pc:chgData name="MARIA LUBIS APARICIO GONZALEZ" userId="02067a66-9e20-470d-8859-7b173320a691" providerId="ADAL" clId="{446C3857-58CD-4F98-9F12-B70E5A8CF789}" dt="2024-09-13T16:29:20.058" v="52"/>
        <pc:sldMkLst>
          <pc:docMk/>
          <pc:sldMk cId="2994922513" sldId="2326"/>
        </pc:sldMkLst>
      </pc:sldChg>
      <pc:sldChg chg="add">
        <pc:chgData name="MARIA LUBIS APARICIO GONZALEZ" userId="02067a66-9e20-470d-8859-7b173320a691" providerId="ADAL" clId="{446C3857-58CD-4F98-9F12-B70E5A8CF789}" dt="2024-09-13T16:29:49.839" v="54"/>
        <pc:sldMkLst>
          <pc:docMk/>
          <pc:sldMk cId="1561392888" sldId="2327"/>
        </pc:sldMkLst>
      </pc:sldChg>
      <pc:sldChg chg="del">
        <pc:chgData name="MARIA LUBIS APARICIO GONZALEZ" userId="02067a66-9e20-470d-8859-7b173320a691" providerId="ADAL" clId="{446C3857-58CD-4F98-9F12-B70E5A8CF789}" dt="2024-09-13T15:58:58.250" v="1" actId="47"/>
        <pc:sldMkLst>
          <pc:docMk/>
          <pc:sldMk cId="1743170300" sldId="2327"/>
        </pc:sldMkLst>
      </pc:sldChg>
      <pc:sldChg chg="add">
        <pc:chgData name="MARIA LUBIS APARICIO GONZALEZ" userId="02067a66-9e20-470d-8859-7b173320a691" providerId="ADAL" clId="{446C3857-58CD-4F98-9F12-B70E5A8CF789}" dt="2024-09-13T16:30:06.457" v="56"/>
        <pc:sldMkLst>
          <pc:docMk/>
          <pc:sldMk cId="611192268" sldId="2328"/>
        </pc:sldMkLst>
      </pc:sldChg>
      <pc:sldChg chg="add">
        <pc:chgData name="MARIA LUBIS APARICIO GONZALEZ" userId="02067a66-9e20-470d-8859-7b173320a691" providerId="ADAL" clId="{446C3857-58CD-4F98-9F12-B70E5A8CF789}" dt="2024-09-13T16:37:51.549" v="58"/>
        <pc:sldMkLst>
          <pc:docMk/>
          <pc:sldMk cId="3553152967" sldId="2329"/>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4.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5.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6.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7.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8.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4\4%20CARTERA\Anexo%204.2%20PlanCartTo202408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8%20AGO-24\ASE%205\4%20CARTERA\Anexo%204.8%20PlanCartTo202408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4\4%20CARTERA\Anexo%204.2%20PlanCartTo202408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8%20AGO-24\ASE%204\4%20CARTERA\Anexo%204.2%20PlanCartTo202408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4\4%20CARTERA\Anexo%204.2%20PlanCartTo202408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4\4%20CARTERA\Anexo%204.2%20PlanCartTo202408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1\4%20CARTERA\Anexo%204.8%20PlanCartTo202408ASE1.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2\4%20CARTERA\Anexo%204.8%20PlanCartTo202408ASE2.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3\4%20CARTERA\Anexo%204.8%20PlanCartTo202408ASE3.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4\4%20CARTERA\Anexo%204.2%20PlanCartTo202408ASE4.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3.xlsx"/></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2-2024.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gosto%202024%20final.xlsx" TargetMode="External"/></Relationships>
</file>

<file path=ppt/charts/_rels/chart5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gosto%202024%20final.xlsx" TargetMode="External"/></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6.xlsx"/></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8.%20Agosto\DATOS%20SAC%20-Agosto.xlsx" TargetMode="Externa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chartUserShapes" Target="../drawings/drawing3.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8.%20Agosto\DATOS%20SAC%20-Agosto.xlsx" TargetMode="External"/><Relationship Id="rId2" Type="http://schemas.microsoft.com/office/2011/relationships/chartColorStyle" Target="colors47.xml"/><Relationship Id="rId1" Type="http://schemas.microsoft.com/office/2011/relationships/chartStyle" Target="style47.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8.%20Agosto\DATOS%20SAC%20-Agost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4.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7.%20Julio\Multas&amp;PP&amp;SAC%20-Juli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5.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0.xml"/><Relationship Id="rId1" Type="http://schemas.microsoft.com/office/2011/relationships/chartStyle" Target="style50.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8.%20Agosto\Multas&amp;PP&amp;SAC%20-Agosto.xlsx" TargetMode="Externa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chartUserShapes" Target="../drawings/drawing6.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gosto%202024%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2.xml"/><Relationship Id="rId1" Type="http://schemas.microsoft.com/office/2011/relationships/chartStyle" Target="style52.xm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gost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agost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agosto%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Ago-24'!$A$3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3C5E-4F92-B28B-4914701788CF}"/>
            </c:ext>
          </c:extLst>
        </c:ser>
        <c:ser>
          <c:idx val="1"/>
          <c:order val="1"/>
          <c:tx>
            <c:strRef>
              <c:f>'Recaudo General a Ago-24'!$A$4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3C5E-4F92-B28B-4914701788CF}"/>
            </c:ext>
          </c:extLst>
        </c:ser>
        <c:ser>
          <c:idx val="2"/>
          <c:order val="2"/>
          <c:tx>
            <c:strRef>
              <c:f>'Recaudo General a Ago-24'!$A$5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3C5E-4F92-B28B-4914701788CF}"/>
            </c:ext>
          </c:extLst>
        </c:ser>
        <c:ser>
          <c:idx val="3"/>
          <c:order val="3"/>
          <c:tx>
            <c:strRef>
              <c:f>'Recaudo General a Ago-24'!$A$6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3C5E-4F92-B28B-4914701788CF}"/>
            </c:ext>
          </c:extLst>
        </c:ser>
        <c:ser>
          <c:idx val="4"/>
          <c:order val="4"/>
          <c:tx>
            <c:strRef>
              <c:f>'Recaudo General a Ago-24'!$A$7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3C5E-4F92-B28B-4914701788CF}"/>
            </c:ext>
          </c:extLst>
        </c:ser>
        <c:ser>
          <c:idx val="5"/>
          <c:order val="5"/>
          <c:tx>
            <c:strRef>
              <c:f>'Recaudo General a Ago-24'!$A$8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3C5E-4F92-B28B-4914701788CF}"/>
            </c:ext>
          </c:extLst>
        </c:ser>
        <c:ser>
          <c:idx val="6"/>
          <c:order val="6"/>
          <c:tx>
            <c:strRef>
              <c:f>'Recaudo General a Ago-24'!$A$9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Ago-24'!$B$1:$F$2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Ago-24'!$B$9:$F$9</c:f>
              <c:numCache>
                <c:formatCode>_("$"* #,##0_);_("$"* \(#,##0\);_("$"* "-"_);_(@_)</c:formatCode>
                <c:ptCount val="5"/>
                <c:pt idx="0">
                  <c:v>193173.263236</c:v>
                </c:pt>
                <c:pt idx="1">
                  <c:v>196121.81398000001</c:v>
                </c:pt>
                <c:pt idx="2">
                  <c:v>140534.43272099999</c:v>
                </c:pt>
                <c:pt idx="3">
                  <c:v>107316.00552200001</c:v>
                </c:pt>
                <c:pt idx="4">
                  <c:v>121217.15105499999</c:v>
                </c:pt>
              </c:numCache>
            </c:numRef>
          </c:val>
          <c:extLst>
            <c:ext xmlns:c16="http://schemas.microsoft.com/office/drawing/2014/chart" uri="{C3380CC4-5D6E-409C-BE32-E72D297353CC}">
              <c16:uniqueId val="{00000006-3C5E-4F92-B28B-4914701788CF}"/>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Ago-24'!$KL$8</c:f>
              <c:strCache>
                <c:ptCount val="1"/>
                <c:pt idx="0">
                  <c:v>MARZO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Ago-24'!$KL$9:$KL$15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xmlns:c15="http://schemas.microsoft.com/office/drawing/2012/chart">
            <c:ext xmlns:c16="http://schemas.microsoft.com/office/drawing/2014/chart" uri="{C3380CC4-5D6E-409C-BE32-E72D297353CC}">
              <c16:uniqueId val="{00000000-307D-4C64-8C13-4A7EF577668D}"/>
            </c:ext>
          </c:extLst>
        </c:ser>
        <c:ser>
          <c:idx val="1"/>
          <c:order val="1"/>
          <c:tx>
            <c:strRef>
              <c:f>'Recaudo x localidad Ago-24'!$KM$8</c:f>
              <c:strCache>
                <c:ptCount val="1"/>
                <c:pt idx="0">
                  <c:v>ABRIL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Ago-24'!$KM$9:$KM$15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c:ext xmlns:c16="http://schemas.microsoft.com/office/drawing/2014/chart" uri="{C3380CC4-5D6E-409C-BE32-E72D297353CC}">
              <c16:uniqueId val="{00000001-307D-4C64-8C13-4A7EF577668D}"/>
            </c:ext>
          </c:extLst>
        </c:ser>
        <c:ser>
          <c:idx val="2"/>
          <c:order val="2"/>
          <c:tx>
            <c:strRef>
              <c:f>'Recaudo x localidad Ago-24'!$KN$8</c:f>
              <c:strCache>
                <c:ptCount val="1"/>
                <c:pt idx="0">
                  <c:v>MAYO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Ago-24'!$KN$9:$KN$15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c:ext xmlns:c16="http://schemas.microsoft.com/office/drawing/2014/chart" uri="{C3380CC4-5D6E-409C-BE32-E72D297353CC}">
              <c16:uniqueId val="{00000002-307D-4C64-8C13-4A7EF577668D}"/>
            </c:ext>
          </c:extLst>
        </c:ser>
        <c:ser>
          <c:idx val="3"/>
          <c:order val="3"/>
          <c:tx>
            <c:strRef>
              <c:f>'Recaudo x localidad Ago-24'!$KO$8</c:f>
              <c:strCache>
                <c:ptCount val="1"/>
                <c:pt idx="0">
                  <c:v>JUNIO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Ago-24'!$KO$9:$KO$15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c:ext xmlns:c16="http://schemas.microsoft.com/office/drawing/2014/chart" uri="{C3380CC4-5D6E-409C-BE32-E72D297353CC}">
              <c16:uniqueId val="{00000003-307D-4C64-8C13-4A7EF577668D}"/>
            </c:ext>
          </c:extLst>
        </c:ser>
        <c:ser>
          <c:idx val="4"/>
          <c:order val="4"/>
          <c:tx>
            <c:strRef>
              <c:f>'Recaudo x localidad Ago-24'!$KP$8</c:f>
              <c:strCache>
                <c:ptCount val="1"/>
                <c:pt idx="0">
                  <c:v>JULIO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Ago-24'!$KP$9:$KP$15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c:ext xmlns:c16="http://schemas.microsoft.com/office/drawing/2014/chart" uri="{C3380CC4-5D6E-409C-BE32-E72D297353CC}">
              <c16:uniqueId val="{00000004-307D-4C64-8C13-4A7EF577668D}"/>
            </c:ext>
          </c:extLst>
        </c:ser>
        <c:ser>
          <c:idx val="5"/>
          <c:order val="5"/>
          <c:tx>
            <c:strRef>
              <c:f>'Recaudo x localidad Ago-24'!$KQ$8</c:f>
              <c:strCache>
                <c:ptCount val="1"/>
                <c:pt idx="0">
                  <c:v>AGOSTO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Ago-24'!$IM$9:$IM$15</c:f>
              <c:strCache>
                <c:ptCount val="7"/>
                <c:pt idx="0">
                  <c:v>USAQUEN</c:v>
                </c:pt>
                <c:pt idx="1">
                  <c:v>CHAPINERO</c:v>
                </c:pt>
                <c:pt idx="2">
                  <c:v>SANTA FÉ</c:v>
                </c:pt>
                <c:pt idx="3">
                  <c:v>SAN CRISTOBAL</c:v>
                </c:pt>
                <c:pt idx="4">
                  <c:v>USME</c:v>
                </c:pt>
                <c:pt idx="5">
                  <c:v>CANDELARIA</c:v>
                </c:pt>
                <c:pt idx="6">
                  <c:v>SUMAPAZ</c:v>
                </c:pt>
              </c:strCache>
            </c:strRef>
          </c:cat>
          <c:val>
            <c:numRef>
              <c:f>'Recaudo x localidad Ago-24'!$KQ$9:$KQ$15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c:ext xmlns:c16="http://schemas.microsoft.com/office/drawing/2014/chart" uri="{C3380CC4-5D6E-409C-BE32-E72D297353CC}">
              <c16:uniqueId val="{00000005-307D-4C64-8C13-4A7EF577668D}"/>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57357710886165481"/>
        </c:manualLayout>
      </c:layout>
      <c:barChart>
        <c:barDir val="col"/>
        <c:grouping val="clustered"/>
        <c:varyColors val="0"/>
        <c:ser>
          <c:idx val="0"/>
          <c:order val="0"/>
          <c:tx>
            <c:strRef>
              <c:f>'Recaudo x localidad Ago-24'!$KL$29</c:f>
              <c:strCache>
                <c:ptCount val="1"/>
                <c:pt idx="0">
                  <c:v>MARZO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Ago-24'!$KL$30:$KL$37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0-2598-4327-8D63-65CAD097D052}"/>
            </c:ext>
          </c:extLst>
        </c:ser>
        <c:ser>
          <c:idx val="1"/>
          <c:order val="1"/>
          <c:tx>
            <c:strRef>
              <c:f>'Recaudo x localidad Ago-24'!$KM$29</c:f>
              <c:strCache>
                <c:ptCount val="1"/>
                <c:pt idx="0">
                  <c:v>ABRIL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Ago-24'!$KM$30:$KM$37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1-2598-4327-8D63-65CAD097D052}"/>
            </c:ext>
          </c:extLst>
        </c:ser>
        <c:ser>
          <c:idx val="2"/>
          <c:order val="2"/>
          <c:tx>
            <c:strRef>
              <c:f>'Recaudo x localidad Ago-24'!$KN$29</c:f>
              <c:strCache>
                <c:ptCount val="1"/>
                <c:pt idx="0">
                  <c:v>MAYO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Ago-24'!$KN$30:$KN$37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2-2598-4327-8D63-65CAD097D052}"/>
            </c:ext>
          </c:extLst>
        </c:ser>
        <c:ser>
          <c:idx val="3"/>
          <c:order val="3"/>
          <c:tx>
            <c:strRef>
              <c:f>'Recaudo x localidad Ago-24'!$KO$29</c:f>
              <c:strCache>
                <c:ptCount val="1"/>
                <c:pt idx="0">
                  <c:v>JUNIO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Ago-24'!$KO$30:$KO$37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3-2598-4327-8D63-65CAD097D052}"/>
            </c:ext>
          </c:extLst>
        </c:ser>
        <c:ser>
          <c:idx val="4"/>
          <c:order val="4"/>
          <c:tx>
            <c:strRef>
              <c:f>'Recaudo x localidad Ago-24'!$KP$29</c:f>
              <c:strCache>
                <c:ptCount val="1"/>
                <c:pt idx="0">
                  <c:v>JULIO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Ago-24'!$KP$30:$KP$37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4-2598-4327-8D63-65CAD097D052}"/>
            </c:ext>
          </c:extLst>
        </c:ser>
        <c:ser>
          <c:idx val="5"/>
          <c:order val="5"/>
          <c:tx>
            <c:strRef>
              <c:f>'Recaudo x localidad Ago-24'!$KQ$29</c:f>
              <c:strCache>
                <c:ptCount val="1"/>
                <c:pt idx="0">
                  <c:v>AGOSTO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Ago-24'!$IM$30:$IM$37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Ago-24'!$KQ$30:$KQ$37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5-2598-4327-8D63-65CAD097D052}"/>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Ago-24'!$KL$59</c:f>
              <c:strCache>
                <c:ptCount val="1"/>
                <c:pt idx="0">
                  <c:v>MARZO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Ago-24'!$KL$60:$KL$61</c:f>
              <c:numCache>
                <c:formatCode>"$"\ #,##0</c:formatCode>
                <c:ptCount val="2"/>
                <c:pt idx="0">
                  <c:v>10216.071470000001</c:v>
                </c:pt>
                <c:pt idx="1">
                  <c:v>5725.0761570000004</c:v>
                </c:pt>
              </c:numCache>
            </c:numRef>
          </c:val>
          <c:extLst>
            <c:ext xmlns:c16="http://schemas.microsoft.com/office/drawing/2014/chart" uri="{C3380CC4-5D6E-409C-BE32-E72D297353CC}">
              <c16:uniqueId val="{00000000-0ADB-44C9-9487-5859FDCCD065}"/>
            </c:ext>
          </c:extLst>
        </c:ser>
        <c:ser>
          <c:idx val="2"/>
          <c:order val="1"/>
          <c:tx>
            <c:strRef>
              <c:f>'Recaudo x localidad Ago-24'!$KM$59</c:f>
              <c:strCache>
                <c:ptCount val="1"/>
                <c:pt idx="0">
                  <c:v>ABRIL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Ago-24'!$KM$60:$KM$61</c:f>
              <c:numCache>
                <c:formatCode>"$"\ #,##0</c:formatCode>
                <c:ptCount val="2"/>
                <c:pt idx="0">
                  <c:v>11526.156586999999</c:v>
                </c:pt>
                <c:pt idx="1">
                  <c:v>6345.7871359999999</c:v>
                </c:pt>
              </c:numCache>
            </c:numRef>
          </c:val>
          <c:extLst>
            <c:ext xmlns:c16="http://schemas.microsoft.com/office/drawing/2014/chart" uri="{C3380CC4-5D6E-409C-BE32-E72D297353CC}">
              <c16:uniqueId val="{00000001-0ADB-44C9-9487-5859FDCCD065}"/>
            </c:ext>
          </c:extLst>
        </c:ser>
        <c:ser>
          <c:idx val="3"/>
          <c:order val="2"/>
          <c:tx>
            <c:strRef>
              <c:f>'Recaudo x localidad Ago-24'!$KN$59</c:f>
              <c:strCache>
                <c:ptCount val="1"/>
                <c:pt idx="0">
                  <c:v>MAYO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Ago-24'!$KN$60:$KN$61</c:f>
              <c:numCache>
                <c:formatCode>"$"\ #,##0</c:formatCode>
                <c:ptCount val="2"/>
                <c:pt idx="0">
                  <c:v>11653.32509</c:v>
                </c:pt>
                <c:pt idx="1">
                  <c:v>6146.4665530000002</c:v>
                </c:pt>
              </c:numCache>
            </c:numRef>
          </c:val>
          <c:extLst>
            <c:ext xmlns:c16="http://schemas.microsoft.com/office/drawing/2014/chart" uri="{C3380CC4-5D6E-409C-BE32-E72D297353CC}">
              <c16:uniqueId val="{00000002-0ADB-44C9-9487-5859FDCCD065}"/>
            </c:ext>
          </c:extLst>
        </c:ser>
        <c:ser>
          <c:idx val="4"/>
          <c:order val="3"/>
          <c:tx>
            <c:strRef>
              <c:f>'Recaudo x localidad Ago-24'!$KO$59</c:f>
              <c:strCache>
                <c:ptCount val="1"/>
                <c:pt idx="0">
                  <c:v>JUNIO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Ago-24'!$KO$60:$KO$61</c:f>
              <c:numCache>
                <c:formatCode>"$"\ #,##0</c:formatCode>
                <c:ptCount val="2"/>
                <c:pt idx="0">
                  <c:v>10378.536265000001</c:v>
                </c:pt>
                <c:pt idx="1">
                  <c:v>5784.9859640000013</c:v>
                </c:pt>
              </c:numCache>
            </c:numRef>
          </c:val>
          <c:extLst>
            <c:ext xmlns:c16="http://schemas.microsoft.com/office/drawing/2014/chart" uri="{C3380CC4-5D6E-409C-BE32-E72D297353CC}">
              <c16:uniqueId val="{00000003-0ADB-44C9-9487-5859FDCCD065}"/>
            </c:ext>
          </c:extLst>
        </c:ser>
        <c:ser>
          <c:idx val="5"/>
          <c:order val="4"/>
          <c:tx>
            <c:strRef>
              <c:f>'Recaudo x localidad Ago-24'!$KP$59</c:f>
              <c:strCache>
                <c:ptCount val="1"/>
                <c:pt idx="0">
                  <c:v>JULIO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Ago-24'!$KP$60:$KP$61</c:f>
              <c:numCache>
                <c:formatCode>"$"\ #,##0</c:formatCode>
                <c:ptCount val="2"/>
                <c:pt idx="0">
                  <c:v>13354.134462</c:v>
                </c:pt>
                <c:pt idx="1">
                  <c:v>7134.5376670000005</c:v>
                </c:pt>
              </c:numCache>
            </c:numRef>
          </c:val>
          <c:extLst>
            <c:ext xmlns:c16="http://schemas.microsoft.com/office/drawing/2014/chart" uri="{C3380CC4-5D6E-409C-BE32-E72D297353CC}">
              <c16:uniqueId val="{00000004-0ADB-44C9-9487-5859FDCCD065}"/>
            </c:ext>
          </c:extLst>
        </c:ser>
        <c:ser>
          <c:idx val="1"/>
          <c:order val="5"/>
          <c:tx>
            <c:strRef>
              <c:f>'Recaudo x localidad Ago-24'!$KQ$59</c:f>
              <c:strCache>
                <c:ptCount val="1"/>
                <c:pt idx="0">
                  <c:v>AGOSTO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Ago-24'!$IM$60:$IM$61</c:f>
              <c:strCache>
                <c:ptCount val="2"/>
                <c:pt idx="0">
                  <c:v>KENNEDY</c:v>
                </c:pt>
                <c:pt idx="1">
                  <c:v>FONTIBON</c:v>
                </c:pt>
              </c:strCache>
            </c:strRef>
          </c:cat>
          <c:val>
            <c:numRef>
              <c:f>'Recaudo x localidad Ago-24'!$KQ$60:$KQ$61</c:f>
              <c:numCache>
                <c:formatCode>"$"\ #,##0</c:formatCode>
                <c:ptCount val="2"/>
                <c:pt idx="0">
                  <c:v>11949.164242000001</c:v>
                </c:pt>
                <c:pt idx="1">
                  <c:v>6581.6336140000003</c:v>
                </c:pt>
              </c:numCache>
            </c:numRef>
          </c:val>
          <c:extLst>
            <c:ext xmlns:c16="http://schemas.microsoft.com/office/drawing/2014/chart" uri="{C3380CC4-5D6E-409C-BE32-E72D297353CC}">
              <c16:uniqueId val="{00000005-0ADB-44C9-9487-5859FDCCD065}"/>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Ago-24'!$KL$86</c:f>
              <c:strCache>
                <c:ptCount val="1"/>
                <c:pt idx="0">
                  <c:v>MARZO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Ago-24'!$IM$87:$IM$88</c:f>
              <c:strCache>
                <c:ptCount val="2"/>
                <c:pt idx="0">
                  <c:v>ENGATIVÁ</c:v>
                </c:pt>
                <c:pt idx="1">
                  <c:v>BARRIOS UNIDOS</c:v>
                </c:pt>
              </c:strCache>
            </c:strRef>
          </c:cat>
          <c:val>
            <c:numRef>
              <c:f>'Recaudo x localidad Ago-24'!$KL$87:$KL$88</c:f>
              <c:numCache>
                <c:formatCode>"$"\ #,##0</c:formatCode>
                <c:ptCount val="2"/>
                <c:pt idx="0">
                  <c:v>10857.204926</c:v>
                </c:pt>
                <c:pt idx="1">
                  <c:v>1433.059068</c:v>
                </c:pt>
              </c:numCache>
            </c:numRef>
          </c:val>
          <c:extLst>
            <c:ext xmlns:c16="http://schemas.microsoft.com/office/drawing/2014/chart" uri="{C3380CC4-5D6E-409C-BE32-E72D297353CC}">
              <c16:uniqueId val="{00000000-DC90-4E20-BB96-9904921DF19E}"/>
            </c:ext>
          </c:extLst>
        </c:ser>
        <c:ser>
          <c:idx val="2"/>
          <c:order val="1"/>
          <c:tx>
            <c:strRef>
              <c:f>'Recaudo x localidad Ago-24'!$KM$86</c:f>
              <c:strCache>
                <c:ptCount val="1"/>
                <c:pt idx="0">
                  <c:v>ABRIL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Ago-24'!$IM$87:$IM$88</c:f>
              <c:strCache>
                <c:ptCount val="2"/>
                <c:pt idx="0">
                  <c:v>ENGATIVÁ</c:v>
                </c:pt>
                <c:pt idx="1">
                  <c:v>BARRIOS UNIDOS</c:v>
                </c:pt>
              </c:strCache>
            </c:strRef>
          </c:cat>
          <c:val>
            <c:numRef>
              <c:f>'Recaudo x localidad Ago-24'!$KM$87:$KM$88</c:f>
              <c:numCache>
                <c:formatCode>"$"\ #,##0</c:formatCode>
                <c:ptCount val="2"/>
                <c:pt idx="0">
                  <c:v>8826.5000340000006</c:v>
                </c:pt>
                <c:pt idx="1">
                  <c:v>4360.4056360000004</c:v>
                </c:pt>
              </c:numCache>
            </c:numRef>
          </c:val>
          <c:extLst>
            <c:ext xmlns:c16="http://schemas.microsoft.com/office/drawing/2014/chart" uri="{C3380CC4-5D6E-409C-BE32-E72D297353CC}">
              <c16:uniqueId val="{00000001-DC90-4E20-BB96-9904921DF19E}"/>
            </c:ext>
          </c:extLst>
        </c:ser>
        <c:ser>
          <c:idx val="3"/>
          <c:order val="2"/>
          <c:tx>
            <c:strRef>
              <c:f>'Recaudo x localidad Ago-24'!$KN$86</c:f>
              <c:strCache>
                <c:ptCount val="1"/>
                <c:pt idx="0">
                  <c:v>MAYO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Ago-24'!$IM$87:$IM$88</c:f>
              <c:strCache>
                <c:ptCount val="2"/>
                <c:pt idx="0">
                  <c:v>ENGATIVÁ</c:v>
                </c:pt>
                <c:pt idx="1">
                  <c:v>BARRIOS UNIDOS</c:v>
                </c:pt>
              </c:strCache>
            </c:strRef>
          </c:cat>
          <c:val>
            <c:numRef>
              <c:f>'Recaudo x localidad Ago-24'!$KN$87:$KN$88</c:f>
              <c:numCache>
                <c:formatCode>"$"\ #,##0</c:formatCode>
                <c:ptCount val="2"/>
                <c:pt idx="0">
                  <c:v>11964.726205000001</c:v>
                </c:pt>
                <c:pt idx="1">
                  <c:v>2651.7146859999998</c:v>
                </c:pt>
              </c:numCache>
            </c:numRef>
          </c:val>
          <c:extLst>
            <c:ext xmlns:c16="http://schemas.microsoft.com/office/drawing/2014/chart" uri="{C3380CC4-5D6E-409C-BE32-E72D297353CC}">
              <c16:uniqueId val="{00000002-DC90-4E20-BB96-9904921DF19E}"/>
            </c:ext>
          </c:extLst>
        </c:ser>
        <c:ser>
          <c:idx val="4"/>
          <c:order val="3"/>
          <c:tx>
            <c:strRef>
              <c:f>'Recaudo x localidad Ago-24'!$KO$86</c:f>
              <c:strCache>
                <c:ptCount val="1"/>
                <c:pt idx="0">
                  <c:v>JUNIO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Ago-24'!$IM$87:$IM$88</c:f>
              <c:strCache>
                <c:ptCount val="2"/>
                <c:pt idx="0">
                  <c:v>ENGATIVÁ</c:v>
                </c:pt>
                <c:pt idx="1">
                  <c:v>BARRIOS UNIDOS</c:v>
                </c:pt>
              </c:strCache>
            </c:strRef>
          </c:cat>
          <c:val>
            <c:numRef>
              <c:f>'Recaudo x localidad Ago-24'!$KO$87:$KO$88</c:f>
              <c:numCache>
                <c:formatCode>"$"\ #,##0</c:formatCode>
                <c:ptCount val="2"/>
                <c:pt idx="0">
                  <c:v>7528.4653380000009</c:v>
                </c:pt>
                <c:pt idx="1">
                  <c:v>4302.1653230000002</c:v>
                </c:pt>
              </c:numCache>
            </c:numRef>
          </c:val>
          <c:extLst>
            <c:ext xmlns:c16="http://schemas.microsoft.com/office/drawing/2014/chart" uri="{C3380CC4-5D6E-409C-BE32-E72D297353CC}">
              <c16:uniqueId val="{00000003-DC90-4E20-BB96-9904921DF19E}"/>
            </c:ext>
          </c:extLst>
        </c:ser>
        <c:ser>
          <c:idx val="5"/>
          <c:order val="4"/>
          <c:tx>
            <c:strRef>
              <c:f>'Recaudo x localidad Ago-24'!$KP$86</c:f>
              <c:strCache>
                <c:ptCount val="1"/>
                <c:pt idx="0">
                  <c:v>JULIO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Ago-24'!$IM$87:$IM$88</c:f>
              <c:strCache>
                <c:ptCount val="2"/>
                <c:pt idx="0">
                  <c:v>ENGATIVÁ</c:v>
                </c:pt>
                <c:pt idx="1">
                  <c:v>BARRIOS UNIDOS</c:v>
                </c:pt>
              </c:strCache>
            </c:strRef>
          </c:cat>
          <c:val>
            <c:numRef>
              <c:f>'Recaudo x localidad Ago-24'!$KP$87:$KP$88</c:f>
              <c:numCache>
                <c:formatCode>"$"\ #,##0</c:formatCode>
                <c:ptCount val="2"/>
                <c:pt idx="0">
                  <c:v>13539.297539999994</c:v>
                </c:pt>
                <c:pt idx="1">
                  <c:v>2685.4243600000004</c:v>
                </c:pt>
              </c:numCache>
            </c:numRef>
          </c:val>
          <c:extLst>
            <c:ext xmlns:c16="http://schemas.microsoft.com/office/drawing/2014/chart" uri="{C3380CC4-5D6E-409C-BE32-E72D297353CC}">
              <c16:uniqueId val="{00000004-DC90-4E20-BB96-9904921DF19E}"/>
            </c:ext>
          </c:extLst>
        </c:ser>
        <c:ser>
          <c:idx val="0"/>
          <c:order val="5"/>
          <c:tx>
            <c:strRef>
              <c:f>'Recaudo x localidad Ago-24'!$KQ$86</c:f>
              <c:strCache>
                <c:ptCount val="1"/>
                <c:pt idx="0">
                  <c:v>AGOSTO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Ago-24'!$IM$87:$IM$88</c:f>
              <c:strCache>
                <c:ptCount val="2"/>
                <c:pt idx="0">
                  <c:v>ENGATIVÁ</c:v>
                </c:pt>
                <c:pt idx="1">
                  <c:v>BARRIOS UNIDOS</c:v>
                </c:pt>
              </c:strCache>
            </c:strRef>
          </c:cat>
          <c:val>
            <c:numRef>
              <c:f>'Recaudo x localidad Ago-24'!$KQ$87:$KQ$88</c:f>
              <c:numCache>
                <c:formatCode>"$"\ #,##0</c:formatCode>
                <c:ptCount val="2"/>
                <c:pt idx="0">
                  <c:v>7160.2543669999995</c:v>
                </c:pt>
                <c:pt idx="1">
                  <c:v>5207.8498639999998</c:v>
                </c:pt>
              </c:numCache>
            </c:numRef>
          </c:val>
          <c:extLst>
            <c:ext xmlns:c16="http://schemas.microsoft.com/office/drawing/2014/chart" uri="{C3380CC4-5D6E-409C-BE32-E72D297353CC}">
              <c16:uniqueId val="{00000005-DC90-4E20-BB96-9904921DF19E}"/>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Ago-24'!$KL$112</c:f>
              <c:strCache>
                <c:ptCount val="1"/>
                <c:pt idx="0">
                  <c:v>MARZO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Ago-24'!$IM$113</c:f>
              <c:strCache>
                <c:ptCount val="1"/>
                <c:pt idx="0">
                  <c:v>SUBA</c:v>
                </c:pt>
              </c:strCache>
            </c:strRef>
          </c:cat>
          <c:val>
            <c:numRef>
              <c:f>'Recaudo x localidad Ago-24'!$KL$113</c:f>
              <c:numCache>
                <c:formatCode>"$"\ #,##0</c:formatCode>
                <c:ptCount val="1"/>
                <c:pt idx="0">
                  <c:v>13976.897379999999</c:v>
                </c:pt>
              </c:numCache>
            </c:numRef>
          </c:val>
          <c:extLst>
            <c:ext xmlns:c16="http://schemas.microsoft.com/office/drawing/2014/chart" uri="{C3380CC4-5D6E-409C-BE32-E72D297353CC}">
              <c16:uniqueId val="{00000000-C3DD-4A50-BFA7-E9840FFFF31F}"/>
            </c:ext>
          </c:extLst>
        </c:ser>
        <c:ser>
          <c:idx val="2"/>
          <c:order val="1"/>
          <c:tx>
            <c:strRef>
              <c:f>'Recaudo x localidad Ago-24'!$KM$112</c:f>
              <c:strCache>
                <c:ptCount val="1"/>
                <c:pt idx="0">
                  <c:v>ABRIL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Ago-24'!$IM$113</c:f>
              <c:strCache>
                <c:ptCount val="1"/>
                <c:pt idx="0">
                  <c:v>SUBA</c:v>
                </c:pt>
              </c:strCache>
            </c:strRef>
          </c:cat>
          <c:val>
            <c:numRef>
              <c:f>'Recaudo x localidad Ago-24'!$KM$113</c:f>
              <c:numCache>
                <c:formatCode>"$"\ #,##0</c:formatCode>
                <c:ptCount val="1"/>
                <c:pt idx="0">
                  <c:v>15637.798461</c:v>
                </c:pt>
              </c:numCache>
            </c:numRef>
          </c:val>
          <c:extLst>
            <c:ext xmlns:c16="http://schemas.microsoft.com/office/drawing/2014/chart" uri="{C3380CC4-5D6E-409C-BE32-E72D297353CC}">
              <c16:uniqueId val="{00000001-C3DD-4A50-BFA7-E9840FFFF31F}"/>
            </c:ext>
          </c:extLst>
        </c:ser>
        <c:ser>
          <c:idx val="3"/>
          <c:order val="2"/>
          <c:tx>
            <c:strRef>
              <c:f>'Recaudo x localidad Ago-24'!$KN$112</c:f>
              <c:strCache>
                <c:ptCount val="1"/>
                <c:pt idx="0">
                  <c:v>MAYO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Ago-24'!$IM$113</c:f>
              <c:strCache>
                <c:ptCount val="1"/>
                <c:pt idx="0">
                  <c:v>SUBA</c:v>
                </c:pt>
              </c:strCache>
            </c:strRef>
          </c:cat>
          <c:val>
            <c:numRef>
              <c:f>'Recaudo x localidad Ago-24'!$KN$113</c:f>
              <c:numCache>
                <c:formatCode>"$"\ #,##0</c:formatCode>
                <c:ptCount val="1"/>
                <c:pt idx="0">
                  <c:v>15052.956220999999</c:v>
                </c:pt>
              </c:numCache>
            </c:numRef>
          </c:val>
          <c:extLst>
            <c:ext xmlns:c16="http://schemas.microsoft.com/office/drawing/2014/chart" uri="{C3380CC4-5D6E-409C-BE32-E72D297353CC}">
              <c16:uniqueId val="{00000002-C3DD-4A50-BFA7-E9840FFFF31F}"/>
            </c:ext>
          </c:extLst>
        </c:ser>
        <c:ser>
          <c:idx val="4"/>
          <c:order val="3"/>
          <c:tx>
            <c:strRef>
              <c:f>'Recaudo x localidad Ago-24'!$KO$112</c:f>
              <c:strCache>
                <c:ptCount val="1"/>
                <c:pt idx="0">
                  <c:v>JUNIO 2024</c:v>
                </c:pt>
              </c:strCache>
            </c:strRef>
          </c:tx>
          <c:spPr>
            <a:solidFill>
              <a:schemeClr val="accent5"/>
            </a:solidFill>
            <a:ln>
              <a:noFill/>
            </a:ln>
            <a:effectLst/>
            <a:scene3d>
              <a:camera prst="orthographicFront"/>
              <a:lightRig rig="threePt" dir="t"/>
            </a:scene3d>
            <a:sp3d>
              <a:bevelT w="139700" h="139700"/>
            </a:sp3d>
          </c:spPr>
          <c:invertIfNegative val="0"/>
          <c:cat>
            <c:strRef>
              <c:f>'Recaudo x localidad Ago-24'!$IM$113</c:f>
              <c:strCache>
                <c:ptCount val="1"/>
                <c:pt idx="0">
                  <c:v>SUBA</c:v>
                </c:pt>
              </c:strCache>
            </c:strRef>
          </c:cat>
          <c:val>
            <c:numRef>
              <c:f>'Recaudo x localidad Ago-24'!$KO$113</c:f>
              <c:numCache>
                <c:formatCode>"$"\ #,##0</c:formatCode>
                <c:ptCount val="1"/>
                <c:pt idx="0">
                  <c:v>13929.530999000006</c:v>
                </c:pt>
              </c:numCache>
            </c:numRef>
          </c:val>
          <c:extLst>
            <c:ext xmlns:c16="http://schemas.microsoft.com/office/drawing/2014/chart" uri="{C3380CC4-5D6E-409C-BE32-E72D297353CC}">
              <c16:uniqueId val="{00000003-C3DD-4A50-BFA7-E9840FFFF31F}"/>
            </c:ext>
          </c:extLst>
        </c:ser>
        <c:ser>
          <c:idx val="5"/>
          <c:order val="4"/>
          <c:tx>
            <c:strRef>
              <c:f>'Recaudo x localidad Ago-24'!$KP$112</c:f>
              <c:strCache>
                <c:ptCount val="1"/>
                <c:pt idx="0">
                  <c:v>JULIO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Ago-24'!$IM$113</c:f>
              <c:strCache>
                <c:ptCount val="1"/>
                <c:pt idx="0">
                  <c:v>SUBA</c:v>
                </c:pt>
              </c:strCache>
            </c:strRef>
          </c:cat>
          <c:val>
            <c:numRef>
              <c:f>'Recaudo x localidad Ago-24'!$KP$113</c:f>
              <c:numCache>
                <c:formatCode>"$"\ #,##0</c:formatCode>
                <c:ptCount val="1"/>
                <c:pt idx="0">
                  <c:v>17736.661107</c:v>
                </c:pt>
              </c:numCache>
            </c:numRef>
          </c:val>
          <c:extLst>
            <c:ext xmlns:c16="http://schemas.microsoft.com/office/drawing/2014/chart" uri="{C3380CC4-5D6E-409C-BE32-E72D297353CC}">
              <c16:uniqueId val="{00000004-C3DD-4A50-BFA7-E9840FFFF31F}"/>
            </c:ext>
          </c:extLst>
        </c:ser>
        <c:ser>
          <c:idx val="0"/>
          <c:order val="5"/>
          <c:tx>
            <c:strRef>
              <c:f>'Recaudo x localidad Ago-24'!$KQ$112</c:f>
              <c:strCache>
                <c:ptCount val="1"/>
                <c:pt idx="0">
                  <c:v>AGOSTO 2024</c:v>
                </c:pt>
              </c:strCache>
            </c:strRef>
          </c:tx>
          <c:spPr>
            <a:solidFill>
              <a:schemeClr val="accent1"/>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6-C3DD-4A50-BFA7-E9840FFFF31F}"/>
              </c:ext>
            </c:extLst>
          </c:dPt>
          <c:cat>
            <c:strRef>
              <c:f>'Recaudo x localidad Ago-24'!$IM$113</c:f>
              <c:strCache>
                <c:ptCount val="1"/>
                <c:pt idx="0">
                  <c:v>SUBA</c:v>
                </c:pt>
              </c:strCache>
            </c:strRef>
          </c:cat>
          <c:val>
            <c:numRef>
              <c:f>'Recaudo x localidad Ago-24'!$KQ$113</c:f>
              <c:numCache>
                <c:formatCode>"$"\ #,##0</c:formatCode>
                <c:ptCount val="1"/>
                <c:pt idx="0">
                  <c:v>15782.640925999998</c:v>
                </c:pt>
              </c:numCache>
            </c:numRef>
          </c:val>
          <c:extLst>
            <c:ext xmlns:c16="http://schemas.microsoft.com/office/drawing/2014/chart" uri="{C3380CC4-5D6E-409C-BE32-E72D297353CC}">
              <c16:uniqueId val="{00000007-C3DD-4A50-BFA7-E9840FFFF31F}"/>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3.4154441115988324E-2"/>
          <c:y val="0.14271277357018486"/>
          <c:w val="0.95535262002139365"/>
          <c:h val="0.85443819051786518"/>
        </c:manualLayout>
      </c:layout>
      <c:pie3DChart>
        <c:varyColors val="1"/>
        <c:ser>
          <c:idx val="0"/>
          <c:order val="0"/>
          <c:tx>
            <c:strRef>
              <c:f>'Agosto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3320-458C-8C6C-71A66F732766}"/>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3320-458C-8C6C-71A66F732766}"/>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3320-458C-8C6C-71A66F732766}"/>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3320-458C-8C6C-71A66F732766}"/>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3320-458C-8C6C-71A66F732766}"/>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3320-458C-8C6C-71A66F732766}"/>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3320-458C-8C6C-71A66F732766}"/>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320-458C-8C6C-71A66F732766}"/>
                </c:ext>
              </c:extLst>
            </c:dLbl>
            <c:dLbl>
              <c:idx val="1"/>
              <c:layout>
                <c:manualLayout>
                  <c:x val="6.7938238304672813E-2"/>
                  <c:y val="-2.8489299912468308E-3"/>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320-458C-8C6C-71A66F732766}"/>
                </c:ext>
              </c:extLst>
            </c:dLbl>
            <c:dLbl>
              <c:idx val="2"/>
              <c:layout>
                <c:manualLayout>
                  <c:x val="-8.6481871415732603E-2"/>
                  <c:y val="-1.0445955961997052E-16"/>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320-458C-8C6C-71A66F732766}"/>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320-458C-8C6C-71A66F732766}"/>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3320-458C-8C6C-71A66F732766}"/>
                </c:ext>
              </c:extLst>
            </c:dLbl>
            <c:dLbl>
              <c:idx val="5"/>
              <c:layout>
                <c:manualLayout>
                  <c:x val="-1.5258398135235763E-2"/>
                  <c:y val="-1.2970259633246117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70626305378"/>
                      <c:h val="0.12022664023218553"/>
                    </c:manualLayout>
                  </c15:layout>
                  <c15:dlblFieldTable/>
                  <c15:showDataLabelsRange val="0"/>
                </c:ext>
                <c:ext xmlns:c16="http://schemas.microsoft.com/office/drawing/2014/chart" uri="{C3380CC4-5D6E-409C-BE32-E72D297353CC}">
                  <c16:uniqueId val="{0000000B-3320-458C-8C6C-71A66F732766}"/>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320-458C-8C6C-71A66F73276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'Agosto 2024'!$A$2:$A$8</c:f>
              <c:strCache>
                <c:ptCount val="7"/>
                <c:pt idx="0">
                  <c:v>USAQUEN</c:v>
                </c:pt>
                <c:pt idx="1">
                  <c:v>CHAPINERO</c:v>
                </c:pt>
                <c:pt idx="2">
                  <c:v>SANTA FÉ</c:v>
                </c:pt>
                <c:pt idx="3">
                  <c:v>SAN CRISTOBAL</c:v>
                </c:pt>
                <c:pt idx="4">
                  <c:v>USME</c:v>
                </c:pt>
                <c:pt idx="5">
                  <c:v>CANDELARIA</c:v>
                </c:pt>
                <c:pt idx="6">
                  <c:v>SUMAPAZ</c:v>
                </c:pt>
              </c:strCache>
            </c:strRef>
          </c:cat>
          <c:val>
            <c:numRef>
              <c:f>'Agosto 2024'!$G$2:$G$8</c:f>
              <c:numCache>
                <c:formatCode>"$"\ #,##0</c:formatCode>
                <c:ptCount val="7"/>
                <c:pt idx="0">
                  <c:v>10245.071820875744</c:v>
                </c:pt>
                <c:pt idx="1">
                  <c:v>4830.2029111102693</c:v>
                </c:pt>
                <c:pt idx="2">
                  <c:v>5896.4887862399901</c:v>
                </c:pt>
                <c:pt idx="3">
                  <c:v>4653.0492556386243</c:v>
                </c:pt>
                <c:pt idx="4">
                  <c:v>4330.4225133002519</c:v>
                </c:pt>
                <c:pt idx="5">
                  <c:v>1357.6199939199385</c:v>
                </c:pt>
                <c:pt idx="6">
                  <c:v>4.7608284699999981</c:v>
                </c:pt>
              </c:numCache>
            </c:numRef>
          </c:val>
          <c:extLst>
            <c:ext xmlns:c16="http://schemas.microsoft.com/office/drawing/2014/chart" uri="{C3380CC4-5D6E-409C-BE32-E72D297353CC}">
              <c16:uniqueId val="{0000000E-3320-458C-8C6C-71A66F732766}"/>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tx2">
              <a:lumMod val="50000"/>
            </a:schemeClr>
          </a:solidFill>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'Ago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6CA1-4FC9-8797-F6343677FE5F}"/>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6CA1-4FC9-8797-F6343677FE5F}"/>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6CA1-4FC9-8797-F6343677FE5F}"/>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6CA1-4FC9-8797-F6343677FE5F}"/>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6CA1-4FC9-8797-F6343677FE5F}"/>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6CA1-4FC9-8797-F6343677FE5F}"/>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6CA1-4FC9-8797-F6343677FE5F}"/>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6CA1-4FC9-8797-F6343677FE5F}"/>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CA1-4FC9-8797-F6343677FE5F}"/>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CA1-4FC9-8797-F6343677FE5F}"/>
                </c:ext>
              </c:extLst>
            </c:dLbl>
            <c:dLbl>
              <c:idx val="2"/>
              <c:layout>
                <c:manualLayout>
                  <c:x val="0"/>
                  <c:y val="-0.29274225409264848"/>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6CA1-4FC9-8797-F6343677FE5F}"/>
                </c:ext>
              </c:extLst>
            </c:dLbl>
            <c:dLbl>
              <c:idx val="3"/>
              <c:layout>
                <c:manualLayout>
                  <c:x val="5.8852661621180725E-2"/>
                  <c:y val="-0.10444058816953519"/>
                </c:manualLayout>
              </c:layout>
              <c:tx>
                <c:rich>
                  <a:bodyPr/>
                  <a:lstStyle/>
                  <a:p>
                    <a:fld id="{616152EA-94C7-4635-9120-F53AD7572F46}" type="CATEGORYNAME">
                      <a:rPr lang="en-US"/>
                      <a:pPr/>
                      <a:t>[NOMBRE DE CATEGORÍA]</a:t>
                    </a:fld>
                    <a:r>
                      <a:rPr lang="en-US" baseline="0" dirty="0"/>
                      <a:t>;</a:t>
                    </a:r>
                    <a:br>
                      <a:rPr lang="en-US" baseline="0" dirty="0"/>
                    </a:br>
                    <a:r>
                      <a:rPr lang="en-US" baseline="0" dirty="0"/>
                      <a:t> </a:t>
                    </a:r>
                    <a:fld id="{11172151-E0EF-42D6-91AE-C03B31359310}" type="VALUE">
                      <a:rPr lang="en-US" baseline="0"/>
                      <a:pPr/>
                      <a:t>[VALOR]</a:t>
                    </a:fld>
                    <a:r>
                      <a:rPr lang="en-US" baseline="0" dirty="0"/>
                      <a:t>; </a:t>
                    </a:r>
                    <a:br>
                      <a:rPr lang="en-US" baseline="0" dirty="0"/>
                    </a:br>
                    <a:fld id="{C425C108-ADC8-41ED-89CE-7DEDBF87F170}"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6CA1-4FC9-8797-F6343677FE5F}"/>
                </c:ext>
              </c:extLst>
            </c:dLbl>
            <c:dLbl>
              <c:idx val="4"/>
              <c:layout>
                <c:manualLayout>
                  <c:x val="0.24276609841245572"/>
                  <c:y val="-1.3073396431397068E-2"/>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6CA1-4FC9-8797-F6343677FE5F}"/>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6CA1-4FC9-8797-F6343677FE5F}"/>
                </c:ext>
              </c:extLst>
            </c:dLbl>
            <c:dLbl>
              <c:idx val="6"/>
              <c:layout>
                <c:manualLayout>
                  <c:x val="0"/>
                  <c:y val="-0.35574197801374302"/>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6CA1-4FC9-8797-F6343677FE5F}"/>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6CA1-4FC9-8797-F6343677FE5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'Ago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'Ago 2024'!$G$2:$G$9</c:f>
              <c:numCache>
                <c:formatCode>"$"\ #,##0</c:formatCode>
                <c:ptCount val="8"/>
                <c:pt idx="0">
                  <c:v>2079.2666309398755</c:v>
                </c:pt>
                <c:pt idx="1">
                  <c:v>9008.7959202570346</c:v>
                </c:pt>
                <c:pt idx="2">
                  <c:v>3137.1690530395081</c:v>
                </c:pt>
                <c:pt idx="3">
                  <c:v>5757.2776051199398</c:v>
                </c:pt>
                <c:pt idx="4">
                  <c:v>2697.1143589299259</c:v>
                </c:pt>
                <c:pt idx="5">
                  <c:v>6606.1141531802323</c:v>
                </c:pt>
                <c:pt idx="6">
                  <c:v>7445.4121712892947</c:v>
                </c:pt>
                <c:pt idx="7">
                  <c:v>7198.0546337495889</c:v>
                </c:pt>
              </c:numCache>
            </c:numRef>
          </c:val>
          <c:extLst>
            <c:ext xmlns:c16="http://schemas.microsoft.com/office/drawing/2014/chart" uri="{C3380CC4-5D6E-409C-BE32-E72D297353CC}">
              <c16:uniqueId val="{00000010-6CA1-4FC9-8797-F6343677FE5F}"/>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'Ago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B78F-4F46-9BFD-3FF6B7E3CBD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B78F-4F46-9BFD-3FF6B7E3CBD9}"/>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78F-4F46-9BFD-3FF6B7E3CBD9}"/>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78F-4F46-9BFD-3FF6B7E3CBD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2024'!$A$2:$A$3</c:f>
              <c:strCache>
                <c:ptCount val="2"/>
                <c:pt idx="0">
                  <c:v>KENNEDY</c:v>
                </c:pt>
                <c:pt idx="1">
                  <c:v>FONTIBÓN</c:v>
                </c:pt>
              </c:strCache>
            </c:strRef>
          </c:cat>
          <c:val>
            <c:numRef>
              <c:f>'Ago 2024'!$G$2:$G$3</c:f>
              <c:numCache>
                <c:formatCode>"$"\ #,##0</c:formatCode>
                <c:ptCount val="2"/>
                <c:pt idx="0">
                  <c:v>9913.0986100505979</c:v>
                </c:pt>
                <c:pt idx="1">
                  <c:v>5545.4742303786243</c:v>
                </c:pt>
              </c:numCache>
            </c:numRef>
          </c:val>
          <c:extLst>
            <c:ext xmlns:c16="http://schemas.microsoft.com/office/drawing/2014/chart" uri="{C3380CC4-5D6E-409C-BE32-E72D297353CC}">
              <c16:uniqueId val="{00000004-B78F-4F46-9BFD-3FF6B7E3CBD9}"/>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1.318.380,74</a:t>
            </a:r>
            <a:r>
              <a:rPr lang="es-CO" sz="1800" b="0" i="0" u="none" strike="noStrike" cap="none" baseline="0">
                <a:effectLst/>
              </a:rPr>
              <a:t> </a:t>
            </a:r>
            <a:r>
              <a:rPr lang="es-CO" sz="1800" b="0" i="0" u="none" strike="noStrike" cap="none" baseline="0"/>
              <a:t>   </a:t>
            </a:r>
            <a:endParaRPr lang="es-ES" sz="1800"/>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(2)'!$E$114:$I$114</c:f>
              <c:strCache>
                <c:ptCount val="5"/>
                <c:pt idx="0">
                  <c:v>PROMOAMBIENTAL SAS</c:v>
                </c:pt>
                <c:pt idx="1">
                  <c:v>LIME S.A. E.S.P.</c:v>
                </c:pt>
                <c:pt idx="2">
                  <c:v>CIUDAD LIMPIA</c:v>
                </c:pt>
                <c:pt idx="3">
                  <c:v>BOGOTÁ LIMPIA</c:v>
                </c:pt>
                <c:pt idx="4">
                  <c:v>ÁREA LIMPIA</c:v>
                </c:pt>
              </c:strCache>
            </c:strRef>
          </c:cat>
          <c:val>
            <c:numRef>
              <c:f>'ORDINARIOS (2)'!$E$130:$I$130</c:f>
              <c:numCache>
                <c:formatCode>#,##0.00</c:formatCode>
                <c:ptCount val="5"/>
                <c:pt idx="0">
                  <c:v>287101.03999999992</c:v>
                </c:pt>
                <c:pt idx="1">
                  <c:v>416807.28</c:v>
                </c:pt>
                <c:pt idx="2">
                  <c:v>256150.10980009008</c:v>
                </c:pt>
                <c:pt idx="3">
                  <c:v>175313.20000000004</c:v>
                </c:pt>
                <c:pt idx="4">
                  <c:v>183009.11000000002</c:v>
                </c:pt>
              </c:numCache>
            </c:numRef>
          </c:val>
          <c:extLst>
            <c:ext xmlns:c16="http://schemas.microsoft.com/office/drawing/2014/chart" uri="{C3380CC4-5D6E-409C-BE32-E72D297353CC}">
              <c16:uniqueId val="{00000000-9D93-4853-A7C5-3253A34C2D12}"/>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5BB3-4792-AC8F-02F8B6910205}"/>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5BB3-4792-AC8F-02F8B6910205}"/>
              </c:ext>
            </c:extLst>
          </c:dPt>
          <c:dLbls>
            <c:dLbl>
              <c:idx val="0"/>
              <c:layout>
                <c:manualLayout>
                  <c:x val="-5.2830187807157904E-2"/>
                  <c:y val="-0.48051911613987358"/>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5BB3-4792-AC8F-02F8B6910205}"/>
                </c:ext>
              </c:extLst>
            </c:dLbl>
            <c:dLbl>
              <c:idx val="1"/>
              <c:layout>
                <c:manualLayout>
                  <c:x val="-5.1419302870313096E-3"/>
                  <c:y val="-7.2279485980794034E-2"/>
                </c:manualLayout>
              </c:layout>
              <c:tx>
                <c:rich>
                  <a:bodyPr/>
                  <a:lstStyle/>
                  <a:p>
                    <a:fld id="{824F9B85-2CE5-41DA-B957-DE14ECB5A28E}" type="CATEGORYNAME">
                      <a:rPr lang="en-US" sz="1000"/>
                      <a:pPr/>
                      <a:t>[NOMBRE DE CATEGORÍA]</a:t>
                    </a:fld>
                    <a:r>
                      <a:rPr lang="en-US" sz="1000"/>
                      <a:t>; </a:t>
                    </a:r>
                    <a:fld id="{E9AA9CF2-7026-4256-B5BC-58F2053B8F37}" type="VALUE">
                      <a:rPr lang="en-US" sz="1000"/>
                      <a:pPr/>
                      <a:t>[VALOR]</a:t>
                    </a:fld>
                    <a:r>
                      <a:rPr lang="en-US" sz="1000"/>
                      <a:t>; </a:t>
                    </a:r>
                    <a:fld id="{9E4A78D5-3DC6-4054-9C59-20329BD2741D}" type="PERCENTAGE">
                      <a:rPr lang="en-US" sz="1000"/>
                      <a:pPr/>
                      <a:t>[PORCENTAJE]</a:t>
                    </a:fld>
                    <a:endParaRPr lang="en-US" sz="1000"/>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6601567721286806"/>
                    </c:manualLayout>
                  </c15:layout>
                  <c15:dlblFieldTable/>
                  <c15:showDataLabelsRange val="0"/>
                </c:ext>
                <c:ext xmlns:c16="http://schemas.microsoft.com/office/drawing/2014/chart" uri="{C3380CC4-5D6E-409C-BE32-E72D297353CC}">
                  <c16:uniqueId val="{00000003-5BB3-4792-AC8F-02F8B691020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'Ago 2024'!$A$2:$A$3</c:f>
              <c:strCache>
                <c:ptCount val="2"/>
                <c:pt idx="0">
                  <c:v>ENGATIVÁ</c:v>
                </c:pt>
                <c:pt idx="1">
                  <c:v>BARRIOS UNIDOS</c:v>
                </c:pt>
              </c:strCache>
            </c:strRef>
          </c:cat>
          <c:val>
            <c:numRef>
              <c:f>'Ago 2024'!$G$2:$G$3</c:f>
              <c:numCache>
                <c:formatCode>_-* #,##0_-;\-* #,##0_-;_-* "-"??_-;_-@_-</c:formatCode>
                <c:ptCount val="2"/>
                <c:pt idx="0" formatCode="&quot;$&quot;\ #,##0">
                  <c:v>15328.395898221797</c:v>
                </c:pt>
                <c:pt idx="1">
                  <c:v>8381.2765952507216</c:v>
                </c:pt>
              </c:numCache>
            </c:numRef>
          </c:val>
          <c:extLst>
            <c:ext xmlns:c16="http://schemas.microsoft.com/office/drawing/2014/chart" uri="{C3380CC4-5D6E-409C-BE32-E72D297353CC}">
              <c16:uniqueId val="{00000004-5BB3-4792-AC8F-02F8B6910205}"/>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'Ago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215D-4A5C-9F1A-AA7EEFABC2B5}"/>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215D-4A5C-9F1A-AA7EEFABC2B5}"/>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215D-4A5C-9F1A-AA7EEFABC2B5}"/>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215D-4A5C-9F1A-AA7EEFABC2B5}"/>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215D-4A5C-9F1A-AA7EEFABC2B5}"/>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215D-4A5C-9F1A-AA7EEFABC2B5}"/>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215D-4A5C-9F1A-AA7EEFABC2B5}"/>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215D-4A5C-9F1A-AA7EEFABC2B5}"/>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15D-4A5C-9F1A-AA7EEFABC2B5}"/>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215D-4A5C-9F1A-AA7EEFABC2B5}"/>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215D-4A5C-9F1A-AA7EEFABC2B5}"/>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215D-4A5C-9F1A-AA7EEFABC2B5}"/>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215D-4A5C-9F1A-AA7EEFABC2B5}"/>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215D-4A5C-9F1A-AA7EEFABC2B5}"/>
                </c:ext>
              </c:extLst>
            </c:dLbl>
            <c:spPr>
              <a:noFill/>
              <a:ln>
                <a:noFill/>
              </a:ln>
              <a:effectLst/>
            </c:spPr>
            <c:txPr>
              <a:bodyPr rot="0" vert="horz"/>
              <a:lstStyle/>
              <a:p>
                <a:pPr>
                  <a:defRPr sz="1000" b="0">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'Ago 2024'!$A$2</c:f>
              <c:strCache>
                <c:ptCount val="1"/>
                <c:pt idx="0">
                  <c:v>SUBA</c:v>
                </c:pt>
              </c:strCache>
            </c:strRef>
          </c:cat>
          <c:val>
            <c:numRef>
              <c:f>'Ago 2024'!$G$2</c:f>
              <c:numCache>
                <c:formatCode>"$"\ #,##0</c:formatCode>
                <c:ptCount val="1"/>
                <c:pt idx="0">
                  <c:v>11846.710088240718</c:v>
                </c:pt>
              </c:numCache>
            </c:numRef>
          </c:val>
          <c:extLst>
            <c:ext xmlns:c16="http://schemas.microsoft.com/office/drawing/2014/chart" uri="{C3380CC4-5D6E-409C-BE32-E72D297353CC}">
              <c16:uniqueId val="{0000000E-215D-4A5C-9F1A-AA7EEFABC2B5}"/>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C03-4DA3-8565-CE7192B29B3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C03-4DA3-8565-CE7192B29B34}"/>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C03-4DA3-8565-CE7192B29B34}"/>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C03-4DA3-8565-CE7192B29B3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'Agosto 2024'!$K$1:$L$1</c:f>
              <c:strCache>
                <c:ptCount val="2"/>
                <c:pt idx="0">
                  <c:v>CARTERA VIGENCIA</c:v>
                </c:pt>
                <c:pt idx="1">
                  <c:v>CARTERA VENCIDA</c:v>
                </c:pt>
              </c:strCache>
            </c:strRef>
          </c:cat>
          <c:val>
            <c:numRef>
              <c:f>'Agosto 2024'!$K$2:$L$2</c:f>
              <c:numCache>
                <c:formatCode>"$"\ #,##0</c:formatCode>
                <c:ptCount val="2"/>
                <c:pt idx="0">
                  <c:v>15388.758886684589</c:v>
                </c:pt>
                <c:pt idx="1">
                  <c:v>15928.857222870231</c:v>
                </c:pt>
              </c:numCache>
            </c:numRef>
          </c:val>
          <c:extLst>
            <c:ext xmlns:c16="http://schemas.microsoft.com/office/drawing/2014/chart" uri="{C3380CC4-5D6E-409C-BE32-E72D297353CC}">
              <c16:uniqueId val="{00000004-1C03-4DA3-8565-CE7192B29B34}"/>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C03-4DA3-8565-CE7192B29B34}"/>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C03-4DA3-8565-CE7192B29B34}"/>
              </c:ext>
            </c:extLst>
          </c:dPt>
          <c:cat>
            <c:strRef>
              <c:f>'Agosto 2024'!$K$1:$L$1</c:f>
              <c:strCache>
                <c:ptCount val="2"/>
                <c:pt idx="0">
                  <c:v>CARTERA VIGENCIA</c:v>
                </c:pt>
                <c:pt idx="1">
                  <c:v>CARTERA VENCIDA</c:v>
                </c:pt>
              </c:strCache>
            </c:strRef>
          </c:cat>
          <c:val>
            <c:numRef>
              <c:f>'Agosto 2024'!$K$3:$L$3</c:f>
              <c:numCache>
                <c:formatCode>0.00%</c:formatCode>
                <c:ptCount val="2"/>
                <c:pt idx="0">
                  <c:v>0.49137708415774245</c:v>
                </c:pt>
                <c:pt idx="1">
                  <c:v>0.50862291584225761</c:v>
                </c:pt>
              </c:numCache>
            </c:numRef>
          </c:val>
          <c:extLst>
            <c:ext xmlns:c16="http://schemas.microsoft.com/office/drawing/2014/chart" uri="{C3380CC4-5D6E-409C-BE32-E72D297353CC}">
              <c16:uniqueId val="{00000009-1C03-4DA3-8565-CE7192B29B3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2">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2">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9CD-4260-BD21-33A7CF060F4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9CD-4260-BD21-33A7CF060F4D}"/>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9CD-4260-BD21-33A7CF060F4D}"/>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9CD-4260-BD21-33A7CF060F4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2024'!$K$1:$L$1</c:f>
              <c:strCache>
                <c:ptCount val="2"/>
                <c:pt idx="0">
                  <c:v>CARTERA VIGENCIA</c:v>
                </c:pt>
                <c:pt idx="1">
                  <c:v>CARTERA VENCIDA</c:v>
                </c:pt>
              </c:strCache>
            </c:strRef>
          </c:cat>
          <c:val>
            <c:numRef>
              <c:f>'Ago 2024'!$K$2:$L$2</c:f>
              <c:numCache>
                <c:formatCode>"$"\ #,##0</c:formatCode>
                <c:ptCount val="2"/>
                <c:pt idx="0">
                  <c:v>17563.716451541815</c:v>
                </c:pt>
                <c:pt idx="1">
                  <c:v>26365.488074963581</c:v>
                </c:pt>
              </c:numCache>
            </c:numRef>
          </c:val>
          <c:extLst>
            <c:ext xmlns:c16="http://schemas.microsoft.com/office/drawing/2014/chart" uri="{C3380CC4-5D6E-409C-BE32-E72D297353CC}">
              <c16:uniqueId val="{00000004-B9CD-4260-BD21-33A7CF060F4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B9CD-4260-BD21-33A7CF060F4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B9CD-4260-BD21-33A7CF060F4D}"/>
              </c:ext>
            </c:extLst>
          </c:dPt>
          <c:cat>
            <c:strRef>
              <c:f>'Ago 2024'!$K$1:$L$1</c:f>
              <c:strCache>
                <c:ptCount val="2"/>
                <c:pt idx="0">
                  <c:v>CARTERA VIGENCIA</c:v>
                </c:pt>
                <c:pt idx="1">
                  <c:v>CARTERA VENCIDA</c:v>
                </c:pt>
              </c:strCache>
            </c:strRef>
          </c:cat>
          <c:val>
            <c:numRef>
              <c:f>'Ago 2024'!$K$3:$L$3</c:f>
              <c:numCache>
                <c:formatCode>0.00%</c:formatCode>
                <c:ptCount val="2"/>
                <c:pt idx="0">
                  <c:v>0.39981867736631704</c:v>
                </c:pt>
                <c:pt idx="1">
                  <c:v>0.60018132263368296</c:v>
                </c:pt>
              </c:numCache>
            </c:numRef>
          </c:val>
          <c:extLst>
            <c:ext xmlns:c16="http://schemas.microsoft.com/office/drawing/2014/chart" uri="{C3380CC4-5D6E-409C-BE32-E72D297353CC}">
              <c16:uniqueId val="{00000009-B9CD-4260-BD21-33A7CF060F4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1">
          <a:solidFill>
            <a:schemeClr val="accent1">
              <a:lumMod val="50000"/>
            </a:schemeClr>
          </a:solidFill>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060-4656-878A-8A66D23949B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060-4656-878A-8A66D23949BC}"/>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060-4656-878A-8A66D23949BC}"/>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060-4656-878A-8A66D23949B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2024'!$K$1:$L$1</c:f>
              <c:strCache>
                <c:ptCount val="2"/>
                <c:pt idx="0">
                  <c:v>CARTERA VIGENCIA</c:v>
                </c:pt>
                <c:pt idx="1">
                  <c:v>CARTERA VENCIDA</c:v>
                </c:pt>
              </c:strCache>
            </c:strRef>
          </c:cat>
          <c:val>
            <c:numRef>
              <c:f>'Ago 2024'!$K$2:$L$2</c:f>
              <c:numCache>
                <c:formatCode>"$"\ #,##0</c:formatCode>
                <c:ptCount val="2"/>
                <c:pt idx="0">
                  <c:v>9108.784199431273</c:v>
                </c:pt>
                <c:pt idx="1">
                  <c:v>6349.7886409979483</c:v>
                </c:pt>
              </c:numCache>
            </c:numRef>
          </c:val>
          <c:extLst>
            <c:ext xmlns:c16="http://schemas.microsoft.com/office/drawing/2014/chart" uri="{C3380CC4-5D6E-409C-BE32-E72D297353CC}">
              <c16:uniqueId val="{00000004-1060-4656-878A-8A66D23949BC}"/>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060-4656-878A-8A66D23949BC}"/>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060-4656-878A-8A66D23949BC}"/>
              </c:ext>
            </c:extLst>
          </c:dPt>
          <c:cat>
            <c:strRef>
              <c:f>'Ago 2024'!$K$1:$L$1</c:f>
              <c:strCache>
                <c:ptCount val="2"/>
                <c:pt idx="0">
                  <c:v>CARTERA VIGENCIA</c:v>
                </c:pt>
                <c:pt idx="1">
                  <c:v>CARTERA VENCIDA</c:v>
                </c:pt>
              </c:strCache>
            </c:strRef>
          </c:cat>
          <c:val>
            <c:numRef>
              <c:f>'Ago 2024'!$K$3:$L$3</c:f>
              <c:numCache>
                <c:formatCode>0.00%</c:formatCode>
                <c:ptCount val="2"/>
                <c:pt idx="0">
                  <c:v>0.58923836588645651</c:v>
                </c:pt>
                <c:pt idx="1">
                  <c:v>0.41076163411354349</c:v>
                </c:pt>
              </c:numCache>
            </c:numRef>
          </c:val>
          <c:extLst>
            <c:ext xmlns:c16="http://schemas.microsoft.com/office/drawing/2014/chart" uri="{C3380CC4-5D6E-409C-BE32-E72D297353CC}">
              <c16:uniqueId val="{00000009-1060-4656-878A-8A66D23949B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1A7-4D53-BC7E-8BB9DA4CEBF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1A7-4D53-BC7E-8BB9DA4CEBF3}"/>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1A7-4D53-BC7E-8BB9DA4CEBF3}"/>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1A7-4D53-BC7E-8BB9DA4CEBF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2024'!$K$1:$L$1</c:f>
              <c:strCache>
                <c:ptCount val="2"/>
                <c:pt idx="0">
                  <c:v>CARTERA VIGENCIA</c:v>
                </c:pt>
                <c:pt idx="1">
                  <c:v>CARTERA VENCIDA</c:v>
                </c:pt>
              </c:strCache>
            </c:strRef>
          </c:cat>
          <c:val>
            <c:numRef>
              <c:f>'Ago 2024'!$K$2:$L$2</c:f>
              <c:numCache>
                <c:formatCode>"$"\ #,##0</c:formatCode>
                <c:ptCount val="2"/>
                <c:pt idx="0">
                  <c:v>9247.6039055963047</c:v>
                </c:pt>
                <c:pt idx="1">
                  <c:v>14462.068587876214</c:v>
                </c:pt>
              </c:numCache>
            </c:numRef>
          </c:val>
          <c:extLst>
            <c:ext xmlns:c16="http://schemas.microsoft.com/office/drawing/2014/chart" uri="{C3380CC4-5D6E-409C-BE32-E72D297353CC}">
              <c16:uniqueId val="{00000004-01A7-4D53-BC7E-8BB9DA4CEBF3}"/>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01A7-4D53-BC7E-8BB9DA4CEBF3}"/>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01A7-4D53-BC7E-8BB9DA4CEBF3}"/>
              </c:ext>
            </c:extLst>
          </c:dPt>
          <c:cat>
            <c:strRef>
              <c:f>'Ago 2024'!$K$1:$L$1</c:f>
              <c:strCache>
                <c:ptCount val="2"/>
                <c:pt idx="0">
                  <c:v>CARTERA VIGENCIA</c:v>
                </c:pt>
                <c:pt idx="1">
                  <c:v>CARTERA VENCIDA</c:v>
                </c:pt>
              </c:strCache>
            </c:strRef>
          </c:cat>
          <c:val>
            <c:numRef>
              <c:f>'Ago 2024'!$K$3:$L$3</c:f>
              <c:numCache>
                <c:formatCode>0.00%</c:formatCode>
                <c:ptCount val="2"/>
                <c:pt idx="0">
                  <c:v>0.39003507569082829</c:v>
                </c:pt>
                <c:pt idx="1">
                  <c:v>0.6099649243091716</c:v>
                </c:pt>
              </c:numCache>
            </c:numRef>
          </c:val>
          <c:extLst>
            <c:ext xmlns:c16="http://schemas.microsoft.com/office/drawing/2014/chart" uri="{C3380CC4-5D6E-409C-BE32-E72D297353CC}">
              <c16:uniqueId val="{00000009-01A7-4D53-BC7E-8BB9DA4CEBF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312-491F-A7F3-90FC5997CE6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312-491F-A7F3-90FC5997CE61}"/>
              </c:ext>
            </c:extLst>
          </c:dPt>
          <c:dLbls>
            <c:dLbl>
              <c:idx val="0"/>
              <c:layout>
                <c:manualLayout>
                  <c:x val="-3.5953627762199153E-2"/>
                  <c:y val="-0.43045606055512625"/>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2312-491F-A7F3-90FC5997CE61}"/>
                </c:ext>
              </c:extLst>
            </c:dLbl>
            <c:dLbl>
              <c:idx val="1"/>
              <c:layout>
                <c:manualLayout>
                  <c:x val="4.613388241862236E-2"/>
                  <c:y val="-8.849701886619343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9865723974006408"/>
                      <c:h val="0.12396179172574068"/>
                    </c:manualLayout>
                  </c15:layout>
                </c:ext>
                <c:ext xmlns:c16="http://schemas.microsoft.com/office/drawing/2014/chart" uri="{C3380CC4-5D6E-409C-BE32-E72D297353CC}">
                  <c16:uniqueId val="{00000003-2312-491F-A7F3-90FC5997CE6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2024'!$Q$1:$R$1</c:f>
              <c:strCache>
                <c:ptCount val="2"/>
                <c:pt idx="0">
                  <c:v>CARTERA
VIGENCIA</c:v>
                </c:pt>
                <c:pt idx="1">
                  <c:v>CARTERA
 VENCIDA</c:v>
                </c:pt>
              </c:strCache>
            </c:strRef>
          </c:cat>
          <c:val>
            <c:numRef>
              <c:f>'Ago 2024'!$Q$2:$R$2</c:f>
              <c:numCache>
                <c:formatCode>"$"\ #,##0</c:formatCode>
                <c:ptCount val="2"/>
                <c:pt idx="0">
                  <c:v>7324.8193560012305</c:v>
                </c:pt>
                <c:pt idx="1">
                  <c:v>4521.8907322394871</c:v>
                </c:pt>
              </c:numCache>
            </c:numRef>
          </c:val>
          <c:extLst>
            <c:ext xmlns:c16="http://schemas.microsoft.com/office/drawing/2014/chart" uri="{C3380CC4-5D6E-409C-BE32-E72D297353CC}">
              <c16:uniqueId val="{00000004-2312-491F-A7F3-90FC5997CE61}"/>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2312-491F-A7F3-90FC5997CE61}"/>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2312-491F-A7F3-90FC5997CE61}"/>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2024'!$Q$1:$R$1</c:f>
              <c:strCache>
                <c:ptCount val="2"/>
                <c:pt idx="0">
                  <c:v>CARTERA
VIGENCIA</c:v>
                </c:pt>
                <c:pt idx="1">
                  <c:v>CARTERA
 VENCIDA</c:v>
                </c:pt>
              </c:strCache>
            </c:strRef>
          </c:cat>
          <c:val>
            <c:numRef>
              <c:f>'Ago 2024'!$Q$3:$R$3</c:f>
              <c:numCache>
                <c:formatCode>0%</c:formatCode>
                <c:ptCount val="2"/>
                <c:pt idx="0">
                  <c:v>0.61829987409517118</c:v>
                </c:pt>
                <c:pt idx="1">
                  <c:v>0.38170012590482877</c:v>
                </c:pt>
              </c:numCache>
            </c:numRef>
          </c:val>
          <c:extLst>
            <c:ext xmlns:c16="http://schemas.microsoft.com/office/drawing/2014/chart" uri="{C3380CC4-5D6E-409C-BE32-E72D297353CC}">
              <c16:uniqueId val="{00000009-2312-491F-A7F3-90FC5997CE61}"/>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'Agosto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'Agosto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'Agosto 2024'!$P$39:$P$48</c:f>
              <c:numCache>
                <c:formatCode>"$"\ #,##0</c:formatCode>
                <c:ptCount val="10"/>
                <c:pt idx="0">
                  <c:v>13682.334160737963</c:v>
                </c:pt>
                <c:pt idx="1">
                  <c:v>918.95812326999373</c:v>
                </c:pt>
                <c:pt idx="2">
                  <c:v>482.2511712300024</c:v>
                </c:pt>
                <c:pt idx="3">
                  <c:v>249.18317996999912</c:v>
                </c:pt>
                <c:pt idx="4">
                  <c:v>169.59657408999976</c:v>
                </c:pt>
                <c:pt idx="5">
                  <c:v>138.02984815999966</c:v>
                </c:pt>
                <c:pt idx="6">
                  <c:v>127.36377443999977</c:v>
                </c:pt>
                <c:pt idx="7">
                  <c:v>728.71922172000154</c:v>
                </c:pt>
                <c:pt idx="8">
                  <c:v>1185.9167407999978</c:v>
                </c:pt>
                <c:pt idx="9">
                  <c:v>8637.1529587400437</c:v>
                </c:pt>
              </c:numCache>
            </c:numRef>
          </c:val>
          <c:extLst>
            <c:ext xmlns:c16="http://schemas.microsoft.com/office/drawing/2014/chart" uri="{C3380CC4-5D6E-409C-BE32-E72D297353CC}">
              <c16:uniqueId val="{00000000-CB65-48FB-AF2B-E7D9E43E4D66}"/>
            </c:ext>
          </c:extLst>
        </c:ser>
        <c:ser>
          <c:idx val="1"/>
          <c:order val="1"/>
          <c:tx>
            <c:strRef>
              <c:f>'Agosto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CB65-48FB-AF2B-E7D9E43E4D66}"/>
              </c:ext>
            </c:extLst>
          </c:dPt>
          <c:dPt>
            <c:idx val="1"/>
            <c:invertIfNegative val="0"/>
            <c:bubble3D val="0"/>
            <c:extLst>
              <c:ext xmlns:c16="http://schemas.microsoft.com/office/drawing/2014/chart" uri="{C3380CC4-5D6E-409C-BE32-E72D297353CC}">
                <c16:uniqueId val="{00000002-CB65-48FB-AF2B-E7D9E43E4D66}"/>
              </c:ext>
            </c:extLst>
          </c:dPt>
          <c:dPt>
            <c:idx val="2"/>
            <c:invertIfNegative val="0"/>
            <c:bubble3D val="0"/>
            <c:extLst>
              <c:ext xmlns:c16="http://schemas.microsoft.com/office/drawing/2014/chart" uri="{C3380CC4-5D6E-409C-BE32-E72D297353CC}">
                <c16:uniqueId val="{00000003-CB65-48FB-AF2B-E7D9E43E4D66}"/>
              </c:ext>
            </c:extLst>
          </c:dPt>
          <c:dPt>
            <c:idx val="3"/>
            <c:invertIfNegative val="0"/>
            <c:bubble3D val="0"/>
            <c:extLst>
              <c:ext xmlns:c16="http://schemas.microsoft.com/office/drawing/2014/chart" uri="{C3380CC4-5D6E-409C-BE32-E72D297353CC}">
                <c16:uniqueId val="{00000004-CB65-48FB-AF2B-E7D9E43E4D66}"/>
              </c:ext>
            </c:extLst>
          </c:dPt>
          <c:dPt>
            <c:idx val="4"/>
            <c:invertIfNegative val="0"/>
            <c:bubble3D val="0"/>
            <c:extLst>
              <c:ext xmlns:c16="http://schemas.microsoft.com/office/drawing/2014/chart" uri="{C3380CC4-5D6E-409C-BE32-E72D297353CC}">
                <c16:uniqueId val="{00000005-CB65-48FB-AF2B-E7D9E43E4D66}"/>
              </c:ext>
            </c:extLst>
          </c:dPt>
          <c:dPt>
            <c:idx val="5"/>
            <c:invertIfNegative val="0"/>
            <c:bubble3D val="0"/>
            <c:extLst>
              <c:ext xmlns:c16="http://schemas.microsoft.com/office/drawing/2014/chart" uri="{C3380CC4-5D6E-409C-BE32-E72D297353CC}">
                <c16:uniqueId val="{00000006-CB65-48FB-AF2B-E7D9E43E4D66}"/>
              </c:ext>
            </c:extLst>
          </c:dPt>
          <c:dPt>
            <c:idx val="6"/>
            <c:invertIfNegative val="0"/>
            <c:bubble3D val="0"/>
            <c:extLst>
              <c:ext xmlns:c16="http://schemas.microsoft.com/office/drawing/2014/chart" uri="{C3380CC4-5D6E-409C-BE32-E72D297353CC}">
                <c16:uniqueId val="{00000007-CB65-48FB-AF2B-E7D9E43E4D66}"/>
              </c:ext>
            </c:extLst>
          </c:dPt>
          <c:dPt>
            <c:idx val="7"/>
            <c:invertIfNegative val="0"/>
            <c:bubble3D val="0"/>
            <c:extLst>
              <c:ext xmlns:c16="http://schemas.microsoft.com/office/drawing/2014/chart" uri="{C3380CC4-5D6E-409C-BE32-E72D297353CC}">
                <c16:uniqueId val="{00000008-CB65-48FB-AF2B-E7D9E43E4D66}"/>
              </c:ext>
            </c:extLst>
          </c:dPt>
          <c:dPt>
            <c:idx val="8"/>
            <c:invertIfNegative val="0"/>
            <c:bubble3D val="0"/>
            <c:extLst>
              <c:ext xmlns:c16="http://schemas.microsoft.com/office/drawing/2014/chart" uri="{C3380CC4-5D6E-409C-BE32-E72D297353CC}">
                <c16:uniqueId val="{00000009-CB65-48FB-AF2B-E7D9E43E4D66}"/>
              </c:ext>
            </c:extLst>
          </c:dPt>
          <c:dPt>
            <c:idx val="9"/>
            <c:invertIfNegative val="0"/>
            <c:bubble3D val="0"/>
            <c:extLst>
              <c:ext xmlns:c16="http://schemas.microsoft.com/office/drawing/2014/chart" uri="{C3380CC4-5D6E-409C-BE32-E72D297353CC}">
                <c16:uniqueId val="{0000000A-CB65-48FB-AF2B-E7D9E43E4D66}"/>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'Agosto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'Agosto 2024'!$Q$39:$Q$48</c:f>
              <c:numCache>
                <c:formatCode>"$"\ #,##0</c:formatCode>
                <c:ptCount val="10"/>
                <c:pt idx="0">
                  <c:v>611.96415993001608</c:v>
                </c:pt>
                <c:pt idx="1">
                  <c:v>163.82137103999975</c:v>
                </c:pt>
                <c:pt idx="2">
                  <c:v>291.50213859000104</c:v>
                </c:pt>
                <c:pt idx="3">
                  <c:v>315.15010130000013</c:v>
                </c:pt>
                <c:pt idx="4">
                  <c:v>79.664330279999945</c:v>
                </c:pt>
                <c:pt idx="5">
                  <c:v>20.34836</c:v>
                </c:pt>
                <c:pt idx="6">
                  <c:v>71.744832260000052</c:v>
                </c:pt>
                <c:pt idx="7">
                  <c:v>543.22426803999758</c:v>
                </c:pt>
                <c:pt idx="8">
                  <c:v>544.46773622999694</c:v>
                </c:pt>
                <c:pt idx="9">
                  <c:v>2356.223058749993</c:v>
                </c:pt>
              </c:numCache>
            </c:numRef>
          </c:val>
          <c:extLst>
            <c:ext xmlns:c16="http://schemas.microsoft.com/office/drawing/2014/chart" uri="{C3380CC4-5D6E-409C-BE32-E72D297353CC}">
              <c16:uniqueId val="{0000000B-CB65-48FB-AF2B-E7D9E43E4D66}"/>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2024'!$O$40:$O$49</c:f>
              <c:numCache>
                <c:formatCode>_-* #,##0_-;\-* #,##0_-;_-* "-"??_-;_-@_-</c:formatCode>
                <c:ptCount val="10"/>
                <c:pt idx="0">
                  <c:v>15049.950194263618</c:v>
                </c:pt>
                <c:pt idx="1">
                  <c:v>20.796539999999979</c:v>
                </c:pt>
                <c:pt idx="2">
                  <c:v>1855.6492526599927</c:v>
                </c:pt>
                <c:pt idx="3">
                  <c:v>0.25597999999999999</c:v>
                </c:pt>
                <c:pt idx="4">
                  <c:v>965.07485402999362</c:v>
                </c:pt>
                <c:pt idx="5">
                  <c:v>0.39145000000000002</c:v>
                </c:pt>
                <c:pt idx="6">
                  <c:v>535.3529497700041</c:v>
                </c:pt>
                <c:pt idx="7">
                  <c:v>989.5148359499957</c:v>
                </c:pt>
                <c:pt idx="8">
                  <c:v>2300.0209736799807</c:v>
                </c:pt>
                <c:pt idx="9">
                  <c:v>10013.148764219997</c:v>
                </c:pt>
              </c:numCache>
            </c:numRef>
          </c:val>
          <c:extLst>
            <c:ext xmlns:c16="http://schemas.microsoft.com/office/drawing/2014/chart" uri="{C3380CC4-5D6E-409C-BE32-E72D297353CC}">
              <c16:uniqueId val="{00000000-002A-41C2-874D-09188270887C}"/>
            </c:ext>
          </c:extLst>
        </c:ser>
        <c:ser>
          <c:idx val="1"/>
          <c:order val="1"/>
          <c:tx>
            <c:strRef>
              <c:f>'Ago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9"/>
              <c:layout>
                <c:manualLayout>
                  <c:x val="0"/>
                  <c:y val="-1.166035497670683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A0C-4E31-B05D-0758E677D85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2024'!$P$40:$P$49</c:f>
              <c:numCache>
                <c:formatCode>"$"\ #,##0</c:formatCode>
                <c:ptCount val="10"/>
                <c:pt idx="0">
                  <c:v>454.01632838000023</c:v>
                </c:pt>
                <c:pt idx="1">
                  <c:v>0</c:v>
                </c:pt>
                <c:pt idx="2">
                  <c:v>335.04180835999995</c:v>
                </c:pt>
                <c:pt idx="3">
                  <c:v>0.18987000000000001</c:v>
                </c:pt>
                <c:pt idx="4">
                  <c:v>410.65382519000008</c:v>
                </c:pt>
                <c:pt idx="5">
                  <c:v>1.4801360800000001</c:v>
                </c:pt>
                <c:pt idx="6">
                  <c:v>115.81439450000003</c:v>
                </c:pt>
                <c:pt idx="7">
                  <c:v>263.78740518000097</c:v>
                </c:pt>
                <c:pt idx="8">
                  <c:v>395.5485982400005</c:v>
                </c:pt>
                <c:pt idx="9">
                  <c:v>10222.516366010079</c:v>
                </c:pt>
              </c:numCache>
            </c:numRef>
          </c:val>
          <c:extLst>
            <c:ext xmlns:c16="http://schemas.microsoft.com/office/drawing/2014/chart" uri="{C3380CC4-5D6E-409C-BE32-E72D297353CC}">
              <c16:uniqueId val="{00000001-002A-41C2-874D-09188270887C}"/>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2024'!$O$34:$O$43</c:f>
              <c:numCache>
                <c:formatCode>_-* #,##0_-;\-* #,##0_-;_-* "-"??_-;_-@_-</c:formatCode>
                <c:ptCount val="10"/>
                <c:pt idx="0">
                  <c:v>7464.6424094736212</c:v>
                </c:pt>
                <c:pt idx="1">
                  <c:v>408.84304789999902</c:v>
                </c:pt>
                <c:pt idx="2">
                  <c:v>175.72895593999939</c:v>
                </c:pt>
                <c:pt idx="3">
                  <c:v>126.51342135999965</c:v>
                </c:pt>
                <c:pt idx="4">
                  <c:v>178.96152590000011</c:v>
                </c:pt>
                <c:pt idx="5">
                  <c:v>103.67686873999983</c:v>
                </c:pt>
                <c:pt idx="6">
                  <c:v>81.119666029999891</c:v>
                </c:pt>
                <c:pt idx="7">
                  <c:v>544.72152510000103</c:v>
                </c:pt>
                <c:pt idx="8">
                  <c:v>629.81085050000206</c:v>
                </c:pt>
                <c:pt idx="9">
                  <c:v>2894.0455376999971</c:v>
                </c:pt>
              </c:numCache>
            </c:numRef>
          </c:val>
          <c:extLst>
            <c:ext xmlns:c16="http://schemas.microsoft.com/office/drawing/2014/chart" uri="{C3380CC4-5D6E-409C-BE32-E72D297353CC}">
              <c16:uniqueId val="{00000000-AFAC-4AAE-B970-8E30ED5A5C63}"/>
            </c:ext>
          </c:extLst>
        </c:ser>
        <c:ser>
          <c:idx val="1"/>
          <c:order val="1"/>
          <c:tx>
            <c:strRef>
              <c:f>'Ago 2024'!$P$33</c:f>
              <c:strCache>
                <c:ptCount val="1"/>
                <c:pt idx="0">
                  <c:v>FACTURACIÓN DIRECTA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2024'!$P$34:$P$43</c:f>
              <c:numCache>
                <c:formatCode>"$"\ #,##0</c:formatCode>
                <c:ptCount val="10"/>
                <c:pt idx="0">
                  <c:v>899.78116581999882</c:v>
                </c:pt>
                <c:pt idx="1">
                  <c:v>308.76023900000098</c:v>
                </c:pt>
                <c:pt idx="2">
                  <c:v>475.80887396999941</c:v>
                </c:pt>
                <c:pt idx="3">
                  <c:v>140.54318999999984</c:v>
                </c:pt>
                <c:pt idx="4">
                  <c:v>69.583669999999998</c:v>
                </c:pt>
                <c:pt idx="5">
                  <c:v>36.02573000000001</c:v>
                </c:pt>
                <c:pt idx="6">
                  <c:v>30.327210000000004</c:v>
                </c:pt>
                <c:pt idx="7">
                  <c:v>149.26701</c:v>
                </c:pt>
                <c:pt idx="8">
                  <c:v>231.02467300000035</c:v>
                </c:pt>
                <c:pt idx="9">
                  <c:v>509.38726999999972</c:v>
                </c:pt>
              </c:numCache>
            </c:numRef>
          </c:val>
          <c:extLst>
            <c:ext xmlns:c16="http://schemas.microsoft.com/office/drawing/2014/chart" uri="{C3380CC4-5D6E-409C-BE32-E72D297353CC}">
              <c16:uniqueId val="{00000001-AFAC-4AAE-B970-8E30ED5A5C63}"/>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'Ago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'Ago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2024'!$P$34:$P$43</c:f>
              <c:numCache>
                <c:formatCode>"$"\ #,##0</c:formatCode>
                <c:ptCount val="10"/>
                <c:pt idx="0">
                  <c:v>55.334806709999881</c:v>
                </c:pt>
                <c:pt idx="1">
                  <c:v>0</c:v>
                </c:pt>
                <c:pt idx="2">
                  <c:v>140.82791220999997</c:v>
                </c:pt>
                <c:pt idx="3">
                  <c:v>0.38218999999999997</c:v>
                </c:pt>
                <c:pt idx="4">
                  <c:v>27.987766150000006</c:v>
                </c:pt>
                <c:pt idx="5">
                  <c:v>1.09894</c:v>
                </c:pt>
                <c:pt idx="6">
                  <c:v>78.291230000000027</c:v>
                </c:pt>
                <c:pt idx="7">
                  <c:v>321.14773000000002</c:v>
                </c:pt>
                <c:pt idx="8">
                  <c:v>395.3662375499992</c:v>
                </c:pt>
                <c:pt idx="9">
                  <c:v>5826.0599400300489</c:v>
                </c:pt>
              </c:numCache>
            </c:numRef>
          </c:val>
          <c:extLst>
            <c:ext xmlns:c16="http://schemas.microsoft.com/office/drawing/2014/chart" uri="{C3380CC4-5D6E-409C-BE32-E72D297353CC}">
              <c16:uniqueId val="{00000000-99EF-4C69-AE74-7F3F92ADEB6C}"/>
            </c:ext>
          </c:extLst>
        </c:ser>
        <c:ser>
          <c:idx val="0"/>
          <c:order val="1"/>
          <c:tx>
            <c:strRef>
              <c:f>'Ago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9EF-4C69-AE74-7F3F92ADEB6C}"/>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9EF-4C69-AE74-7F3F92ADEB6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2024'!$O$34:$O$43</c:f>
              <c:numCache>
                <c:formatCode>"$"\ #,##0</c:formatCode>
                <c:ptCount val="10"/>
                <c:pt idx="0">
                  <c:v>8668.0529927547814</c:v>
                </c:pt>
                <c:pt idx="1">
                  <c:v>21.04252</c:v>
                </c:pt>
                <c:pt idx="2">
                  <c:v>671.59838321999598</c:v>
                </c:pt>
                <c:pt idx="3">
                  <c:v>0.56816</c:v>
                </c:pt>
                <c:pt idx="4">
                  <c:v>294.24003378000111</c:v>
                </c:pt>
                <c:pt idx="5">
                  <c:v>0</c:v>
                </c:pt>
                <c:pt idx="6">
                  <c:v>202.97278080000018</c:v>
                </c:pt>
                <c:pt idx="7">
                  <c:v>382.01342391000009</c:v>
                </c:pt>
                <c:pt idx="8">
                  <c:v>695.31920532999789</c:v>
                </c:pt>
                <c:pt idx="9">
                  <c:v>5927.3682410200563</c:v>
                </c:pt>
              </c:numCache>
            </c:numRef>
          </c:val>
          <c:extLst>
            <c:ext xmlns:c16="http://schemas.microsoft.com/office/drawing/2014/chart" uri="{C3380CC4-5D6E-409C-BE32-E72D297353CC}">
              <c16:uniqueId val="{00000003-99EF-4C69-AE74-7F3F92ADEB6C}"/>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plotArea>
    <c:plotVisOnly val="1"/>
    <c:dispBlanksAs val="gap"/>
    <c:showDLblsOverMax val="0"/>
  </c:chart>
  <c:txPr>
    <a:bodyPr/>
    <a:lstStyle/>
    <a:p>
      <a:pPr>
        <a:defRPr>
          <a:solidFill>
            <a:sysClr val="windowText" lastClr="000000"/>
          </a:solidFill>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2024'!$O$33:$O$42</c:f>
              <c:numCache>
                <c:formatCode>_-* #,##0_-;\-* #,##0_-;_-* "-"??_-;_-@_-</c:formatCode>
                <c:ptCount val="10"/>
                <c:pt idx="0">
                  <c:v>6624.7505149712233</c:v>
                </c:pt>
                <c:pt idx="1">
                  <c:v>314.08638561000032</c:v>
                </c:pt>
                <c:pt idx="2">
                  <c:v>114.992605</c:v>
                </c:pt>
                <c:pt idx="3">
                  <c:v>72.660904590000001</c:v>
                </c:pt>
                <c:pt idx="4">
                  <c:v>58.113260260000025</c:v>
                </c:pt>
                <c:pt idx="5">
                  <c:v>63.65796882999998</c:v>
                </c:pt>
                <c:pt idx="6">
                  <c:v>50.962175000000016</c:v>
                </c:pt>
                <c:pt idx="7">
                  <c:v>308.79249997999977</c:v>
                </c:pt>
                <c:pt idx="8">
                  <c:v>454.72497299999981</c:v>
                </c:pt>
                <c:pt idx="9">
                  <c:v>2190.9277539700015</c:v>
                </c:pt>
              </c:numCache>
            </c:numRef>
          </c:val>
          <c:extLst>
            <c:ext xmlns:c16="http://schemas.microsoft.com/office/drawing/2014/chart" uri="{C3380CC4-5D6E-409C-BE32-E72D297353CC}">
              <c16:uniqueId val="{00000000-E441-443B-95C7-EF1CBE603C4F}"/>
            </c:ext>
          </c:extLst>
        </c:ser>
        <c:ser>
          <c:idx val="1"/>
          <c:order val="1"/>
          <c:tx>
            <c:strRef>
              <c:f>'Ago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'Ago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'Ago 2024'!$P$33:$P$42</c:f>
              <c:numCache>
                <c:formatCode>"$"\ #,##0</c:formatCode>
                <c:ptCount val="10"/>
                <c:pt idx="0">
                  <c:v>95.338641029999792</c:v>
                </c:pt>
                <c:pt idx="1">
                  <c:v>24.116161000000005</c:v>
                </c:pt>
                <c:pt idx="2">
                  <c:v>80.024150000000006</c:v>
                </c:pt>
                <c:pt idx="3">
                  <c:v>65.640810000000016</c:v>
                </c:pt>
                <c:pt idx="4">
                  <c:v>21.049479999999999</c:v>
                </c:pt>
                <c:pt idx="5">
                  <c:v>40.839890000000004</c:v>
                </c:pt>
                <c:pt idx="6">
                  <c:v>15.137359999999999</c:v>
                </c:pt>
                <c:pt idx="7">
                  <c:v>145.50214000000008</c:v>
                </c:pt>
                <c:pt idx="8">
                  <c:v>191.57557500000007</c:v>
                </c:pt>
                <c:pt idx="9">
                  <c:v>913.81683999999939</c:v>
                </c:pt>
              </c:numCache>
            </c:numRef>
          </c:val>
          <c:extLst>
            <c:ext xmlns:c16="http://schemas.microsoft.com/office/drawing/2014/chart" uri="{C3380CC4-5D6E-409C-BE32-E72D297353CC}">
              <c16:uniqueId val="{00000001-E441-443B-95C7-EF1CBE603C4F}"/>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'Agosto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812-447E-B7F8-7B2325E91A2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812-447E-B7F8-7B2325E91A21}"/>
              </c:ext>
            </c:extLst>
          </c:dPt>
          <c:dLbls>
            <c:dLbl>
              <c:idx val="0"/>
              <c:layout>
                <c:manualLayout>
                  <c:x val="8.2404791813474682E-2"/>
                  <c:y val="-0.13074724266024124"/>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1812-447E-B7F8-7B2325E91A21}"/>
                </c:ext>
              </c:extLst>
            </c:dLbl>
            <c:dLbl>
              <c:idx val="1"/>
              <c:layout>
                <c:manualLayout>
                  <c:x val="-8.1486668130491477E-2"/>
                  <c:y val="-4.091937918620831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1812-447E-B7F8-7B2325E91A2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'Agosto 2024'!$M$30:$M$31</c:f>
              <c:strCache>
                <c:ptCount val="2"/>
                <c:pt idx="0">
                  <c:v>CARTERA VENCIDA</c:v>
                </c:pt>
                <c:pt idx="1">
                  <c:v>CARTERA VIGENCIA</c:v>
                </c:pt>
              </c:strCache>
            </c:strRef>
          </c:cat>
          <c:val>
            <c:numRef>
              <c:f>'Agosto 2024'!$N$30:$N$31</c:f>
              <c:numCache>
                <c:formatCode>_-* #,##0_-;\-* #,##0_-;_-* "-"??_-;_-@_-</c:formatCode>
                <c:ptCount val="2"/>
                <c:pt idx="0">
                  <c:v>12041.528289310207</c:v>
                </c:pt>
                <c:pt idx="1">
                  <c:v>14277.97746384779</c:v>
                </c:pt>
              </c:numCache>
            </c:numRef>
          </c:val>
          <c:extLst>
            <c:ext xmlns:c16="http://schemas.microsoft.com/office/drawing/2014/chart" uri="{C3380CC4-5D6E-409C-BE32-E72D297353CC}">
              <c16:uniqueId val="{00000004-1812-447E-B7F8-7B2325E91A2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564-4E4D-A049-7C5D44B5653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564-4E4D-A049-7C5D44B56530}"/>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564-4E4D-A049-7C5D44B56530}"/>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564-4E4D-A049-7C5D44B5653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'Agosto 2024'!$M$30:$M$31</c:f>
              <c:strCache>
                <c:ptCount val="2"/>
                <c:pt idx="0">
                  <c:v>CARTERA VENCIDA</c:v>
                </c:pt>
                <c:pt idx="1">
                  <c:v>CARTERA VIGENCIA</c:v>
                </c:pt>
              </c:strCache>
            </c:strRef>
          </c:cat>
          <c:val>
            <c:numRef>
              <c:f>'Agosto 2024'!$O$30:$O$31</c:f>
              <c:numCache>
                <c:formatCode>_-* #,##0_-;\-* #,##0_-;_-* "-"??_-;_-@_-</c:formatCode>
                <c:ptCount val="2"/>
                <c:pt idx="0">
                  <c:v>3887.3289335599866</c:v>
                </c:pt>
                <c:pt idx="1">
                  <c:v>1110.7814228600178</c:v>
                </c:pt>
              </c:numCache>
            </c:numRef>
          </c:val>
          <c:extLst>
            <c:ext xmlns:c16="http://schemas.microsoft.com/office/drawing/2014/chart" uri="{C3380CC4-5D6E-409C-BE32-E72D297353CC}">
              <c16:uniqueId val="{00000004-4564-4E4D-A049-7C5D44B5653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'Ago 2024'!$O$182:$O$183</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872-45C8-A46D-4FD655885DD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872-45C8-A46D-4FD655885DDF}"/>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872-45C8-A46D-4FD655885DDF}"/>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8872-45C8-A46D-4FD655885DD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2024'!$N$184:$N$185</c:f>
              <c:strCache>
                <c:ptCount val="2"/>
                <c:pt idx="0">
                  <c:v>VENCIDA</c:v>
                </c:pt>
                <c:pt idx="1">
                  <c:v>VIGENCIA</c:v>
                </c:pt>
              </c:strCache>
            </c:strRef>
          </c:cat>
          <c:val>
            <c:numRef>
              <c:f>'Ago 2024'!$O$184:$O$185</c:f>
              <c:numCache>
                <c:formatCode>_-* #,##0_-;\-* #,##0_-;_-* "-"??_-;_-@_-</c:formatCode>
                <c:ptCount val="2"/>
                <c:pt idx="0">
                  <c:v>15316.634810930771</c:v>
                </c:pt>
                <c:pt idx="1">
                  <c:v>16413.520983642811</c:v>
                </c:pt>
              </c:numCache>
            </c:numRef>
          </c:val>
          <c:extLst>
            <c:ext xmlns:c16="http://schemas.microsoft.com/office/drawing/2014/chart" uri="{C3380CC4-5D6E-409C-BE32-E72D297353CC}">
              <c16:uniqueId val="{00000004-8872-45C8-A46D-4FD655885DD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D73-404B-804F-A99C34C3700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D73-404B-804F-A99C34C3700B}"/>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D73-404B-804F-A99C34C3700B}"/>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D73-404B-804F-A99C34C3700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2024'!$N$184:$N$185</c:f>
              <c:strCache>
                <c:ptCount val="2"/>
                <c:pt idx="0">
                  <c:v>VENCIDA</c:v>
                </c:pt>
                <c:pt idx="1">
                  <c:v>VIGENCIA</c:v>
                </c:pt>
              </c:strCache>
            </c:strRef>
          </c:cat>
          <c:val>
            <c:numRef>
              <c:f>'Ago 2024'!$P$184:$P$185</c:f>
              <c:numCache>
                <c:formatCode>_-* #,##0_-;\-* #,##0_-;_-* "-"??_-;_-@_-</c:formatCode>
                <c:ptCount val="2"/>
                <c:pt idx="0">
                  <c:v>11048.853264040084</c:v>
                </c:pt>
                <c:pt idx="1">
                  <c:v>1150.1954678999966</c:v>
                </c:pt>
              </c:numCache>
            </c:numRef>
          </c:val>
          <c:extLst>
            <c:ext xmlns:c16="http://schemas.microsoft.com/office/drawing/2014/chart" uri="{C3380CC4-5D6E-409C-BE32-E72D297353CC}">
              <c16:uniqueId val="{00000004-DD73-404B-804F-A99C34C3700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'Ago 2024'!$O$172:$O$173</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976-4233-9664-0CBC1A026E9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976-4233-9664-0CBC1A026E9C}"/>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8976-4233-9664-0CBC1A026E9C}"/>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8976-4233-9664-0CBC1A026E9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2024'!$N$174:$N$175</c:f>
              <c:strCache>
                <c:ptCount val="2"/>
                <c:pt idx="0">
                  <c:v>VENCIDA</c:v>
                </c:pt>
                <c:pt idx="1">
                  <c:v>VIGENCIA</c:v>
                </c:pt>
              </c:strCache>
            </c:strRef>
          </c:cat>
          <c:val>
            <c:numRef>
              <c:f>'Ago 2024'!$O$174:$O$175</c:f>
              <c:numCache>
                <c:formatCode>_-* #,##0_-;\-* #,##0_-;_-* "-"??_-;_-@_-</c:formatCode>
                <c:ptCount val="2"/>
                <c:pt idx="0">
                  <c:v>4912.7493392204133</c:v>
                </c:pt>
                <c:pt idx="1">
                  <c:v>7695.314469423206</c:v>
                </c:pt>
              </c:numCache>
            </c:numRef>
          </c:val>
          <c:extLst>
            <c:ext xmlns:c16="http://schemas.microsoft.com/office/drawing/2014/chart" uri="{C3380CC4-5D6E-409C-BE32-E72D297353CC}">
              <c16:uniqueId val="{00000004-8976-4233-9664-0CBC1A026E9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605-480E-939E-A77B5F4BC6A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605-480E-939E-A77B5F4BC6A7}"/>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605-480E-939E-A77B5F4BC6A7}"/>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605-480E-939E-A77B5F4BC6A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2024'!$N$174:$N$175</c:f>
              <c:strCache>
                <c:ptCount val="2"/>
                <c:pt idx="0">
                  <c:v>VENCIDA</c:v>
                </c:pt>
                <c:pt idx="1">
                  <c:v>VIGENCIA</c:v>
                </c:pt>
              </c:strCache>
            </c:strRef>
          </c:cat>
          <c:val>
            <c:numRef>
              <c:f>'Ago 2024'!$P$174:$P$175</c:f>
              <c:numCache>
                <c:formatCode>_-* #,##0_-;\-* #,##0_-;_-* "-"??_-;_-@_-</c:formatCode>
                <c:ptCount val="2"/>
                <c:pt idx="0">
                  <c:v>1437.0393017800009</c:v>
                </c:pt>
                <c:pt idx="1">
                  <c:v>1413.4697300099983</c:v>
                </c:pt>
              </c:numCache>
            </c:numRef>
          </c:val>
          <c:extLst>
            <c:ext xmlns:c16="http://schemas.microsoft.com/office/drawing/2014/chart" uri="{C3380CC4-5D6E-409C-BE32-E72D297353CC}">
              <c16:uniqueId val="{00000004-3605-480E-939E-A77B5F4BC6A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'Ago 2024'!$O$172:$O$173</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920-4EA5-93F8-8EC5A98376B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920-4EA5-93F8-8EC5A98376BB}"/>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C920-4EA5-93F8-8EC5A98376BB}"/>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C920-4EA5-93F8-8EC5A98376B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2024'!$N$174:$N$175</c:f>
              <c:strCache>
                <c:ptCount val="2"/>
                <c:pt idx="0">
                  <c:v>CARTERA VENCIDA</c:v>
                </c:pt>
                <c:pt idx="1">
                  <c:v>CARTERA VIGENCIA</c:v>
                </c:pt>
              </c:strCache>
            </c:strRef>
          </c:cat>
          <c:val>
            <c:numRef>
              <c:f>'Ago 2024'!$O$174:$O$175</c:f>
              <c:numCache>
                <c:formatCode>_-* #,##0_-;\-* #,##0_-;_-* "-"??_-;_-@_-</c:formatCode>
                <c:ptCount val="2"/>
                <c:pt idx="0">
                  <c:v>8043.5166891694453</c:v>
                </c:pt>
                <c:pt idx="1">
                  <c:v>8819.6590516453889</c:v>
                </c:pt>
              </c:numCache>
            </c:numRef>
          </c:val>
          <c:extLst>
            <c:ext xmlns:c16="http://schemas.microsoft.com/office/drawing/2014/chart" uri="{C3380CC4-5D6E-409C-BE32-E72D297353CC}">
              <c16:uniqueId val="{00000004-C920-4EA5-93F8-8EC5A98376B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176.315,40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21065.610000000004</c:v>
                </c:pt>
                <c:pt idx="1">
                  <c:v>83826.87</c:v>
                </c:pt>
                <c:pt idx="2">
                  <c:v>32841.25</c:v>
                </c:pt>
                <c:pt idx="3">
                  <c:v>16296.789999999997</c:v>
                </c:pt>
                <c:pt idx="4">
                  <c:v>22284.880000000001</c:v>
                </c:pt>
              </c:numCache>
            </c:numRef>
          </c:val>
          <c:extLst>
            <c:ext xmlns:c16="http://schemas.microsoft.com/office/drawing/2014/chart" uri="{C3380CC4-5D6E-409C-BE32-E72D297353CC}">
              <c16:uniqueId val="{00000000-83FC-4CBE-AB80-0FAC77B86A9E}"/>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775-4C80-AB5A-C64FBF35A1E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775-4C80-AB5A-C64FBF35A1EB}"/>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7775-4C80-AB5A-C64FBF35A1EB}"/>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7775-4C80-AB5A-C64FBF35A1E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2024'!$N$174:$N$175</c:f>
              <c:strCache>
                <c:ptCount val="2"/>
                <c:pt idx="0">
                  <c:v>CARTERA VENCIDA</c:v>
                </c:pt>
                <c:pt idx="1">
                  <c:v>CARTERA VIGENCIA</c:v>
                </c:pt>
              </c:strCache>
            </c:strRef>
          </c:cat>
          <c:val>
            <c:numRef>
              <c:f>'Ago 2024'!$P$174:$P$175</c:f>
              <c:numCache>
                <c:formatCode>_-* #,##0_-;\-* #,##0_-;_-* "-"??_-;_-@_-</c:formatCode>
                <c:ptCount val="2"/>
                <c:pt idx="0">
                  <c:v>6418.5518987000487</c:v>
                </c:pt>
                <c:pt idx="1">
                  <c:v>427.94485394999947</c:v>
                </c:pt>
              </c:numCache>
            </c:numRef>
          </c:val>
          <c:extLst>
            <c:ext xmlns:c16="http://schemas.microsoft.com/office/drawing/2014/chart" uri="{C3380CC4-5D6E-409C-BE32-E72D297353CC}">
              <c16:uniqueId val="{00000004-7775-4C80-AB5A-C64FBF35A1E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'Ago 2024'!$O$171:$O$172</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010-428E-ADAF-7FA2B1B7A72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010-428E-ADAF-7FA2B1B7A72B}"/>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3010-428E-ADAF-7FA2B1B7A72B}"/>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3010-428E-ADAF-7FA2B1B7A72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2024'!$N$173:$N$174</c:f>
              <c:strCache>
                <c:ptCount val="2"/>
                <c:pt idx="0">
                  <c:v>VENCIDA</c:v>
                </c:pt>
                <c:pt idx="1">
                  <c:v>VIGENCIA</c:v>
                </c:pt>
              </c:strCache>
            </c:strRef>
          </c:cat>
          <c:val>
            <c:numRef>
              <c:f>'Ago 2024'!$O$173:$O$174</c:f>
              <c:numCache>
                <c:formatCode>_-* #,##0_-;\-* #,##0_-;_-* "-"??_-;_-@_-</c:formatCode>
                <c:ptCount val="2"/>
                <c:pt idx="0">
                  <c:v>3261.3834835700272</c:v>
                </c:pt>
                <c:pt idx="1">
                  <c:v>6992.2855576411966</c:v>
                </c:pt>
              </c:numCache>
            </c:numRef>
          </c:val>
          <c:extLst>
            <c:ext xmlns:c16="http://schemas.microsoft.com/office/drawing/2014/chart" uri="{C3380CC4-5D6E-409C-BE32-E72D297353CC}">
              <c16:uniqueId val="{00000004-3010-428E-ADAF-7FA2B1B7A72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CEE-4402-B4DA-6C62CD01B78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CEE-4402-B4DA-6C62CD01B78D}"/>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3CEE-4402-B4DA-6C62CD01B78D}"/>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3CEE-4402-B4DA-6C62CD01B78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'Ago 2024'!$N$173:$N$174</c:f>
              <c:strCache>
                <c:ptCount val="2"/>
                <c:pt idx="0">
                  <c:v>VENCIDA</c:v>
                </c:pt>
                <c:pt idx="1">
                  <c:v>VIGENCIA</c:v>
                </c:pt>
              </c:strCache>
            </c:strRef>
          </c:cat>
          <c:val>
            <c:numRef>
              <c:f>'Ago 2024'!$P$173:$P$174</c:f>
              <c:numCache>
                <c:formatCode>_-* #,##0_-;\-* #,##0_-;_-* "-"??_-;_-@_-</c:formatCode>
                <c:ptCount val="2"/>
                <c:pt idx="0">
                  <c:v>1260.5072486699999</c:v>
                </c:pt>
                <c:pt idx="1">
                  <c:v>332.53379835999948</c:v>
                </c:pt>
              </c:numCache>
            </c:numRef>
          </c:val>
          <c:extLst>
            <c:ext xmlns:c16="http://schemas.microsoft.com/office/drawing/2014/chart" uri="{C3380CC4-5D6E-409C-BE32-E72D297353CC}">
              <c16:uniqueId val="{00000004-3CEE-4402-B4DA-6C62CD01B78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'Agosto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'Agosto 2024'!$D$165:$D$170</c:f>
              <c:numCache>
                <c:formatCode>mmm\-yyyy</c:formatCode>
                <c:ptCount val="6"/>
                <c:pt idx="0">
                  <c:v>45352</c:v>
                </c:pt>
                <c:pt idx="1">
                  <c:v>45383</c:v>
                </c:pt>
                <c:pt idx="2">
                  <c:v>45413</c:v>
                </c:pt>
                <c:pt idx="3">
                  <c:v>45444</c:v>
                </c:pt>
                <c:pt idx="4">
                  <c:v>45474</c:v>
                </c:pt>
                <c:pt idx="5">
                  <c:v>45505</c:v>
                </c:pt>
              </c:numCache>
            </c:numRef>
          </c:cat>
          <c:val>
            <c:numRef>
              <c:f>'Agosto 2024'!$E$165:$E$170</c:f>
              <c:numCache>
                <c:formatCode>"$"#,##0_);[Red]\("$"#,##0\)</c:formatCode>
                <c:ptCount val="6"/>
                <c:pt idx="0">
                  <c:v>24449854018</c:v>
                </c:pt>
                <c:pt idx="1">
                  <c:v>28552541521</c:v>
                </c:pt>
                <c:pt idx="2">
                  <c:v>27756376136</c:v>
                </c:pt>
                <c:pt idx="3">
                  <c:v>28762769333</c:v>
                </c:pt>
                <c:pt idx="4">
                  <c:v>30972557462.398529</c:v>
                </c:pt>
                <c:pt idx="5">
                  <c:v>31317616109.549507</c:v>
                </c:pt>
              </c:numCache>
            </c:numRef>
          </c:val>
          <c:extLst>
            <c:ext xmlns:c16="http://schemas.microsoft.com/office/drawing/2014/chart" uri="{C3380CC4-5D6E-409C-BE32-E72D297353CC}">
              <c16:uniqueId val="{00000000-4C26-40ED-B65D-95938FA0B52B}"/>
            </c:ext>
          </c:extLst>
        </c:ser>
        <c:ser>
          <c:idx val="1"/>
          <c:order val="1"/>
          <c:tx>
            <c:strRef>
              <c:f>'Agosto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'Agosto 2024'!$D$165:$D$170</c:f>
              <c:numCache>
                <c:formatCode>mmm\-yyyy</c:formatCode>
                <c:ptCount val="6"/>
                <c:pt idx="0">
                  <c:v>45352</c:v>
                </c:pt>
                <c:pt idx="1">
                  <c:v>45383</c:v>
                </c:pt>
                <c:pt idx="2">
                  <c:v>45413</c:v>
                </c:pt>
                <c:pt idx="3">
                  <c:v>45444</c:v>
                </c:pt>
                <c:pt idx="4">
                  <c:v>45474</c:v>
                </c:pt>
                <c:pt idx="5">
                  <c:v>45505</c:v>
                </c:pt>
              </c:numCache>
            </c:numRef>
          </c:cat>
          <c:val>
            <c:numRef>
              <c:f>'Agosto 2024'!$F$165:$F$170</c:f>
              <c:numCache>
                <c:formatCode>"$"#,##0_);[Red]\("$"#,##0\)</c:formatCode>
                <c:ptCount val="6"/>
                <c:pt idx="0">
                  <c:v>10421571621</c:v>
                </c:pt>
                <c:pt idx="1">
                  <c:v>13140426931</c:v>
                </c:pt>
                <c:pt idx="2">
                  <c:v>12981328537</c:v>
                </c:pt>
                <c:pt idx="3">
                  <c:v>13813600801</c:v>
                </c:pt>
                <c:pt idx="4">
                  <c:v>15282200878.6472</c:v>
                </c:pt>
                <c:pt idx="5">
                  <c:v>15388758886.681644</c:v>
                </c:pt>
              </c:numCache>
            </c:numRef>
          </c:val>
          <c:extLst>
            <c:ext xmlns:c16="http://schemas.microsoft.com/office/drawing/2014/chart" uri="{C3380CC4-5D6E-409C-BE32-E72D297353CC}">
              <c16:uniqueId val="{00000001-4C26-40ED-B65D-95938FA0B52B}"/>
            </c:ext>
          </c:extLst>
        </c:ser>
        <c:ser>
          <c:idx val="2"/>
          <c:order val="2"/>
          <c:tx>
            <c:strRef>
              <c:f>'Agosto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'Agosto 2024'!$D$165:$D$170</c:f>
              <c:numCache>
                <c:formatCode>mmm\-yyyy</c:formatCode>
                <c:ptCount val="6"/>
                <c:pt idx="0">
                  <c:v>45352</c:v>
                </c:pt>
                <c:pt idx="1">
                  <c:v>45383</c:v>
                </c:pt>
                <c:pt idx="2">
                  <c:v>45413</c:v>
                </c:pt>
                <c:pt idx="3">
                  <c:v>45444</c:v>
                </c:pt>
                <c:pt idx="4">
                  <c:v>45474</c:v>
                </c:pt>
                <c:pt idx="5">
                  <c:v>45505</c:v>
                </c:pt>
              </c:numCache>
            </c:numRef>
          </c:cat>
          <c:val>
            <c:numRef>
              <c:f>'Agosto 2024'!$G$165:$G$170</c:f>
              <c:numCache>
                <c:formatCode>"$"#,##0_);[Red]\("$"#,##0\)</c:formatCode>
                <c:ptCount val="6"/>
                <c:pt idx="0">
                  <c:v>14028282397</c:v>
                </c:pt>
                <c:pt idx="1">
                  <c:v>15412114590</c:v>
                </c:pt>
                <c:pt idx="2">
                  <c:v>14775047599</c:v>
                </c:pt>
                <c:pt idx="3">
                  <c:v>14949168531</c:v>
                </c:pt>
                <c:pt idx="4">
                  <c:v>15690356583.751324</c:v>
                </c:pt>
                <c:pt idx="5">
                  <c:v>15928857222.867863</c:v>
                </c:pt>
              </c:numCache>
            </c:numRef>
          </c:val>
          <c:extLst>
            <c:ext xmlns:c16="http://schemas.microsoft.com/office/drawing/2014/chart" uri="{C3380CC4-5D6E-409C-BE32-E72D297353CC}">
              <c16:uniqueId val="{00000002-4C26-40ED-B65D-95938FA0B52B}"/>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2024'!$D$166:$D$171</c:f>
              <c:numCache>
                <c:formatCode>mmm\-yyyy</c:formatCode>
                <c:ptCount val="6"/>
                <c:pt idx="0">
                  <c:v>45352</c:v>
                </c:pt>
                <c:pt idx="1">
                  <c:v>45383</c:v>
                </c:pt>
                <c:pt idx="2">
                  <c:v>45413</c:v>
                </c:pt>
                <c:pt idx="3">
                  <c:v>45444</c:v>
                </c:pt>
                <c:pt idx="4">
                  <c:v>45474</c:v>
                </c:pt>
                <c:pt idx="5">
                  <c:v>45505</c:v>
                </c:pt>
              </c:numCache>
            </c:numRef>
          </c:cat>
          <c:val>
            <c:numRef>
              <c:f>'Ago 2024'!$E$166:$E$171</c:f>
              <c:numCache>
                <c:formatCode>"$"#,##0_);[Red]\("$"#,##0\)</c:formatCode>
                <c:ptCount val="6"/>
                <c:pt idx="0">
                  <c:v>43513111493</c:v>
                </c:pt>
                <c:pt idx="1">
                  <c:v>44141552049</c:v>
                </c:pt>
                <c:pt idx="2">
                  <c:v>49505980705</c:v>
                </c:pt>
                <c:pt idx="3">
                  <c:v>46197300674</c:v>
                </c:pt>
                <c:pt idx="4">
                  <c:v>48807009829.100777</c:v>
                </c:pt>
                <c:pt idx="5">
                  <c:v>43929204526.509644</c:v>
                </c:pt>
              </c:numCache>
            </c:numRef>
          </c:val>
          <c:extLst>
            <c:ext xmlns:c16="http://schemas.microsoft.com/office/drawing/2014/chart" uri="{C3380CC4-5D6E-409C-BE32-E72D297353CC}">
              <c16:uniqueId val="{00000000-23B2-4284-9337-A0B90328EC38}"/>
            </c:ext>
          </c:extLst>
        </c:ser>
        <c:ser>
          <c:idx val="1"/>
          <c:order val="1"/>
          <c:tx>
            <c:strRef>
              <c:f>'Ago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2024'!$D$166:$D$171</c:f>
              <c:numCache>
                <c:formatCode>mmm\-yyyy</c:formatCode>
                <c:ptCount val="6"/>
                <c:pt idx="0">
                  <c:v>45352</c:v>
                </c:pt>
                <c:pt idx="1">
                  <c:v>45383</c:v>
                </c:pt>
                <c:pt idx="2">
                  <c:v>45413</c:v>
                </c:pt>
                <c:pt idx="3">
                  <c:v>45444</c:v>
                </c:pt>
                <c:pt idx="4">
                  <c:v>45474</c:v>
                </c:pt>
                <c:pt idx="5">
                  <c:v>45505</c:v>
                </c:pt>
              </c:numCache>
            </c:numRef>
          </c:cat>
          <c:val>
            <c:numRef>
              <c:f>'Ago 2024'!$F$166:$F$171</c:f>
              <c:numCache>
                <c:formatCode>"$"#,##0_);[Red]\("$"#,##0\)</c:formatCode>
                <c:ptCount val="6"/>
                <c:pt idx="0">
                  <c:v>18108832920</c:v>
                </c:pt>
                <c:pt idx="1">
                  <c:v>18354292939</c:v>
                </c:pt>
                <c:pt idx="2">
                  <c:v>22967447309</c:v>
                </c:pt>
                <c:pt idx="3">
                  <c:v>19521278655</c:v>
                </c:pt>
                <c:pt idx="4">
                  <c:v>21581930129.021793</c:v>
                </c:pt>
                <c:pt idx="5">
                  <c:v>17563716451.541603</c:v>
                </c:pt>
              </c:numCache>
            </c:numRef>
          </c:val>
          <c:extLst>
            <c:ext xmlns:c16="http://schemas.microsoft.com/office/drawing/2014/chart" uri="{C3380CC4-5D6E-409C-BE32-E72D297353CC}">
              <c16:uniqueId val="{00000001-23B2-4284-9337-A0B90328EC38}"/>
            </c:ext>
          </c:extLst>
        </c:ser>
        <c:ser>
          <c:idx val="2"/>
          <c:order val="2"/>
          <c:tx>
            <c:strRef>
              <c:f>'Ago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3B2-4284-9337-A0B90328EC38}"/>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3B2-4284-9337-A0B90328EC38}"/>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2024'!$D$166:$D$171</c:f>
              <c:numCache>
                <c:formatCode>mmm\-yyyy</c:formatCode>
                <c:ptCount val="6"/>
                <c:pt idx="0">
                  <c:v>45352</c:v>
                </c:pt>
                <c:pt idx="1">
                  <c:v>45383</c:v>
                </c:pt>
                <c:pt idx="2">
                  <c:v>45413</c:v>
                </c:pt>
                <c:pt idx="3">
                  <c:v>45444</c:v>
                </c:pt>
                <c:pt idx="4">
                  <c:v>45474</c:v>
                </c:pt>
                <c:pt idx="5">
                  <c:v>45505</c:v>
                </c:pt>
              </c:numCache>
            </c:numRef>
          </c:cat>
          <c:val>
            <c:numRef>
              <c:f>'Ago 2024'!$G$166:$G$171</c:f>
              <c:numCache>
                <c:formatCode>"$"#,##0_);[Red]\("$"#,##0\)</c:formatCode>
                <c:ptCount val="6"/>
                <c:pt idx="0">
                  <c:v>25404278574</c:v>
                </c:pt>
                <c:pt idx="1">
                  <c:v>25787259109</c:v>
                </c:pt>
                <c:pt idx="2">
                  <c:v>26538533396</c:v>
                </c:pt>
                <c:pt idx="3">
                  <c:v>26676022019</c:v>
                </c:pt>
                <c:pt idx="4">
                  <c:v>27225079700.078976</c:v>
                </c:pt>
                <c:pt idx="5">
                  <c:v>26365488074.968037</c:v>
                </c:pt>
              </c:numCache>
            </c:numRef>
          </c:val>
          <c:extLst>
            <c:ext xmlns:c16="http://schemas.microsoft.com/office/drawing/2014/chart" uri="{C3380CC4-5D6E-409C-BE32-E72D297353CC}">
              <c16:uniqueId val="{00000004-23B2-4284-9337-A0B90328EC38}"/>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'Ago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2024'!$E$157:$E$162</c:f>
              <c:numCache>
                <c:formatCode>_-"$"\ * #,##0_-;\-"$"\ * #,##0_-;_-"$"\ * "-"??_-;_-@_-</c:formatCode>
                <c:ptCount val="6"/>
                <c:pt idx="0">
                  <c:v>13706806800</c:v>
                </c:pt>
                <c:pt idx="1">
                  <c:v>13938236419</c:v>
                </c:pt>
                <c:pt idx="2">
                  <c:v>13912904039</c:v>
                </c:pt>
                <c:pt idx="3">
                  <c:v>15081568847</c:v>
                </c:pt>
                <c:pt idx="4">
                  <c:v>15054436453.952915</c:v>
                </c:pt>
                <c:pt idx="5">
                  <c:v>15458572840.431267</c:v>
                </c:pt>
              </c:numCache>
            </c:numRef>
          </c:val>
          <c:extLst>
            <c:ext xmlns:c16="http://schemas.microsoft.com/office/drawing/2014/chart" uri="{C3380CC4-5D6E-409C-BE32-E72D297353CC}">
              <c16:uniqueId val="{00000000-8087-4122-B1F9-8ECF51852032}"/>
            </c:ext>
          </c:extLst>
        </c:ser>
        <c:ser>
          <c:idx val="1"/>
          <c:order val="1"/>
          <c:tx>
            <c:strRef>
              <c:f>'Ago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087-4122-B1F9-8ECF5185203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2024'!$F$157:$F$162</c:f>
              <c:numCache>
                <c:formatCode>_-"$"\ * #,##0_-;\-"$"\ * #,##0_-;_-"$"\ * "-"??_-;_-@_-</c:formatCode>
                <c:ptCount val="6"/>
                <c:pt idx="0">
                  <c:v>8630153107</c:v>
                </c:pt>
                <c:pt idx="1">
                  <c:v>8789834235</c:v>
                </c:pt>
                <c:pt idx="2">
                  <c:v>8589258658</c:v>
                </c:pt>
                <c:pt idx="3">
                  <c:v>9404450061</c:v>
                </c:pt>
                <c:pt idx="4">
                  <c:v>9218979851.8903542</c:v>
                </c:pt>
                <c:pt idx="5">
                  <c:v>9108784199.4330616</c:v>
                </c:pt>
              </c:numCache>
            </c:numRef>
          </c:val>
          <c:extLst>
            <c:ext xmlns:c16="http://schemas.microsoft.com/office/drawing/2014/chart" uri="{C3380CC4-5D6E-409C-BE32-E72D297353CC}">
              <c16:uniqueId val="{00000002-8087-4122-B1F9-8ECF51852032}"/>
            </c:ext>
          </c:extLst>
        </c:ser>
        <c:ser>
          <c:idx val="2"/>
          <c:order val="2"/>
          <c:tx>
            <c:strRef>
              <c:f>'Ago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087-4122-B1F9-8ECF51852032}"/>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087-4122-B1F9-8ECF51852032}"/>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087-4122-B1F9-8ECF5185203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2024'!$G$157:$G$162</c:f>
              <c:numCache>
                <c:formatCode>_-"$"\ * #,##0_-;\-"$"\ * #,##0_-;_-"$"\ * "-"??_-;_-@_-</c:formatCode>
                <c:ptCount val="6"/>
                <c:pt idx="0">
                  <c:v>5076653693</c:v>
                </c:pt>
                <c:pt idx="1">
                  <c:v>5148402183</c:v>
                </c:pt>
                <c:pt idx="2">
                  <c:v>5323645381</c:v>
                </c:pt>
                <c:pt idx="3">
                  <c:v>5677118786</c:v>
                </c:pt>
                <c:pt idx="4">
                  <c:v>5835456602.0625629</c:v>
                </c:pt>
                <c:pt idx="5">
                  <c:v>6349788640.9982071</c:v>
                </c:pt>
              </c:numCache>
            </c:numRef>
          </c:val>
          <c:extLst>
            <c:ext xmlns:c16="http://schemas.microsoft.com/office/drawing/2014/chart" uri="{C3380CC4-5D6E-409C-BE32-E72D297353CC}">
              <c16:uniqueId val="{00000006-8087-4122-B1F9-8ECF51852032}"/>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2024'!$E$83</c:f>
              <c:strCache>
                <c:ptCount val="1"/>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2024'!$E$157:$E$162</c:f>
              <c:numCache>
                <c:formatCode>"$"#,##0_);[Red]\("$"#,##0\)</c:formatCode>
                <c:ptCount val="6"/>
                <c:pt idx="0">
                  <c:v>23909899562</c:v>
                </c:pt>
                <c:pt idx="1">
                  <c:v>24416427747</c:v>
                </c:pt>
                <c:pt idx="2">
                  <c:v>23016381159</c:v>
                </c:pt>
                <c:pt idx="3">
                  <c:v>25003830116</c:v>
                </c:pt>
                <c:pt idx="4">
                  <c:v>22247812862.529358</c:v>
                </c:pt>
                <c:pt idx="5">
                  <c:v>23709672493.4697</c:v>
                </c:pt>
              </c:numCache>
            </c:numRef>
          </c:val>
          <c:extLst>
            <c:ext xmlns:c16="http://schemas.microsoft.com/office/drawing/2014/chart" uri="{C3380CC4-5D6E-409C-BE32-E72D297353CC}">
              <c16:uniqueId val="{00000000-D8CF-421B-8027-22871D061730}"/>
            </c:ext>
          </c:extLst>
        </c:ser>
        <c:ser>
          <c:idx val="1"/>
          <c:order val="1"/>
          <c:tx>
            <c:strRef>
              <c:f>'Ago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2024'!$F$157:$F$162</c:f>
              <c:numCache>
                <c:formatCode>"$"#,##0_);[Red]\("$"#,##0\)</c:formatCode>
                <c:ptCount val="6"/>
                <c:pt idx="0">
                  <c:v>9636516866</c:v>
                </c:pt>
                <c:pt idx="1">
                  <c:v>9940364451</c:v>
                </c:pt>
                <c:pt idx="2">
                  <c:v>8698241148</c:v>
                </c:pt>
                <c:pt idx="3">
                  <c:v>10447503106</c:v>
                </c:pt>
                <c:pt idx="4">
                  <c:v>7956310018.6302557</c:v>
                </c:pt>
                <c:pt idx="5">
                  <c:v>9247603905.6015606</c:v>
                </c:pt>
              </c:numCache>
            </c:numRef>
          </c:val>
          <c:extLst>
            <c:ext xmlns:c16="http://schemas.microsoft.com/office/drawing/2014/chart" uri="{C3380CC4-5D6E-409C-BE32-E72D297353CC}">
              <c16:uniqueId val="{00000001-D8CF-421B-8027-22871D061730}"/>
            </c:ext>
          </c:extLst>
        </c:ser>
        <c:ser>
          <c:idx val="2"/>
          <c:order val="2"/>
          <c:tx>
            <c:strRef>
              <c:f>'Ago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8CF-421B-8027-22871D061730}"/>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8CF-421B-8027-22871D06173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2024'!$D$157:$D$162</c:f>
              <c:numCache>
                <c:formatCode>mmm\-yyyy</c:formatCode>
                <c:ptCount val="6"/>
                <c:pt idx="0">
                  <c:v>45352</c:v>
                </c:pt>
                <c:pt idx="1">
                  <c:v>45383</c:v>
                </c:pt>
                <c:pt idx="2">
                  <c:v>45413</c:v>
                </c:pt>
                <c:pt idx="3">
                  <c:v>45444</c:v>
                </c:pt>
                <c:pt idx="4">
                  <c:v>45474</c:v>
                </c:pt>
                <c:pt idx="5">
                  <c:v>45505</c:v>
                </c:pt>
              </c:numCache>
            </c:numRef>
          </c:cat>
          <c:val>
            <c:numRef>
              <c:f>'Ago 2024'!$G$157:$G$162</c:f>
              <c:numCache>
                <c:formatCode>"$"#,##0_);[Red]\("$"#,##0\)</c:formatCode>
                <c:ptCount val="6"/>
                <c:pt idx="0">
                  <c:v>14273382696</c:v>
                </c:pt>
                <c:pt idx="1">
                  <c:v>14476063296</c:v>
                </c:pt>
                <c:pt idx="2">
                  <c:v>14318140011</c:v>
                </c:pt>
                <c:pt idx="3">
                  <c:v>14556327011</c:v>
                </c:pt>
                <c:pt idx="4">
                  <c:v>14291502843.899101</c:v>
                </c:pt>
                <c:pt idx="5">
                  <c:v>14462068587.868139</c:v>
                </c:pt>
              </c:numCache>
            </c:numRef>
          </c:val>
          <c:extLst>
            <c:ext xmlns:c16="http://schemas.microsoft.com/office/drawing/2014/chart" uri="{C3380CC4-5D6E-409C-BE32-E72D297353CC}">
              <c16:uniqueId val="{00000004-D8CF-421B-8027-22871D061730}"/>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'Ago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2024'!$D$155:$D$160</c:f>
              <c:numCache>
                <c:formatCode>mmm\-yyyy</c:formatCode>
                <c:ptCount val="6"/>
                <c:pt idx="0">
                  <c:v>45352</c:v>
                </c:pt>
                <c:pt idx="1">
                  <c:v>45383</c:v>
                </c:pt>
                <c:pt idx="2">
                  <c:v>45413</c:v>
                </c:pt>
                <c:pt idx="3">
                  <c:v>45444</c:v>
                </c:pt>
                <c:pt idx="4">
                  <c:v>45474</c:v>
                </c:pt>
                <c:pt idx="5">
                  <c:v>45505</c:v>
                </c:pt>
              </c:numCache>
            </c:numRef>
          </c:cat>
          <c:val>
            <c:numRef>
              <c:f>'Ago 2024'!$E$155:$E$160</c:f>
              <c:numCache>
                <c:formatCode>"$"#,##0_);[Red]\("$"#,##0\)</c:formatCode>
                <c:ptCount val="6"/>
                <c:pt idx="0">
                  <c:v>11507338880</c:v>
                </c:pt>
                <c:pt idx="1">
                  <c:v>11527219492</c:v>
                </c:pt>
                <c:pt idx="2">
                  <c:v>11580869975</c:v>
                </c:pt>
                <c:pt idx="3">
                  <c:v>13428411252</c:v>
                </c:pt>
                <c:pt idx="4">
                  <c:v>11759304566.876913</c:v>
                </c:pt>
                <c:pt idx="5">
                  <c:v>11846710088.241484</c:v>
                </c:pt>
              </c:numCache>
            </c:numRef>
          </c:val>
          <c:extLst>
            <c:ext xmlns:c16="http://schemas.microsoft.com/office/drawing/2014/chart" uri="{C3380CC4-5D6E-409C-BE32-E72D297353CC}">
              <c16:uniqueId val="{00000000-CF41-4BA1-BB8A-DD5EDF04D377}"/>
            </c:ext>
          </c:extLst>
        </c:ser>
        <c:ser>
          <c:idx val="1"/>
          <c:order val="1"/>
          <c:tx>
            <c:strRef>
              <c:f>'Ago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F41-4BA1-BB8A-DD5EDF04D377}"/>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F41-4BA1-BB8A-DD5EDF04D377}"/>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F41-4BA1-BB8A-DD5EDF04D377}"/>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F41-4BA1-BB8A-DD5EDF04D377}"/>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F41-4BA1-BB8A-DD5EDF04D377}"/>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F41-4BA1-BB8A-DD5EDF04D37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2024'!$D$155:$D$160</c:f>
              <c:numCache>
                <c:formatCode>mmm\-yyyy</c:formatCode>
                <c:ptCount val="6"/>
                <c:pt idx="0">
                  <c:v>45352</c:v>
                </c:pt>
                <c:pt idx="1">
                  <c:v>45383</c:v>
                </c:pt>
                <c:pt idx="2">
                  <c:v>45413</c:v>
                </c:pt>
                <c:pt idx="3">
                  <c:v>45444</c:v>
                </c:pt>
                <c:pt idx="4">
                  <c:v>45474</c:v>
                </c:pt>
                <c:pt idx="5">
                  <c:v>45505</c:v>
                </c:pt>
              </c:numCache>
            </c:numRef>
          </c:cat>
          <c:val>
            <c:numRef>
              <c:f>'Ago 2024'!$F$155:$F$160</c:f>
              <c:numCache>
                <c:formatCode>"$"#,##0_);[Red]\("$"#,##0\)</c:formatCode>
                <c:ptCount val="6"/>
                <c:pt idx="0">
                  <c:v>7145233483</c:v>
                </c:pt>
                <c:pt idx="1">
                  <c:v>7274404411</c:v>
                </c:pt>
                <c:pt idx="2">
                  <c:v>7278203862</c:v>
                </c:pt>
                <c:pt idx="3">
                  <c:v>8981295430.9115334</c:v>
                </c:pt>
                <c:pt idx="4">
                  <c:v>7321342772.3842154</c:v>
                </c:pt>
                <c:pt idx="5">
                  <c:v>7324819356.0010595</c:v>
                </c:pt>
              </c:numCache>
            </c:numRef>
          </c:val>
          <c:extLst>
            <c:ext xmlns:c16="http://schemas.microsoft.com/office/drawing/2014/chart" uri="{C3380CC4-5D6E-409C-BE32-E72D297353CC}">
              <c16:uniqueId val="{00000007-CF41-4BA1-BB8A-DD5EDF04D377}"/>
            </c:ext>
          </c:extLst>
        </c:ser>
        <c:ser>
          <c:idx val="2"/>
          <c:order val="2"/>
          <c:tx>
            <c:strRef>
              <c:f>'Ago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F41-4BA1-BB8A-DD5EDF04D377}"/>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F41-4BA1-BB8A-DD5EDF04D37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'Ago 2024'!$D$155:$D$160</c:f>
              <c:numCache>
                <c:formatCode>mmm\-yyyy</c:formatCode>
                <c:ptCount val="6"/>
                <c:pt idx="0">
                  <c:v>45352</c:v>
                </c:pt>
                <c:pt idx="1">
                  <c:v>45383</c:v>
                </c:pt>
                <c:pt idx="2">
                  <c:v>45413</c:v>
                </c:pt>
                <c:pt idx="3">
                  <c:v>45444</c:v>
                </c:pt>
                <c:pt idx="4">
                  <c:v>45474</c:v>
                </c:pt>
                <c:pt idx="5">
                  <c:v>45505</c:v>
                </c:pt>
              </c:numCache>
            </c:numRef>
          </c:cat>
          <c:val>
            <c:numRef>
              <c:f>'Ago 2024'!$G$155:$G$160</c:f>
              <c:numCache>
                <c:formatCode>"$"#,##0_);[Red]\("$"#,##0\)</c:formatCode>
                <c:ptCount val="6"/>
                <c:pt idx="0">
                  <c:v>4362105397</c:v>
                </c:pt>
                <c:pt idx="1">
                  <c:v>4252815081</c:v>
                </c:pt>
                <c:pt idx="2">
                  <c:v>4302666113</c:v>
                </c:pt>
                <c:pt idx="3">
                  <c:v>4447115821.4684801</c:v>
                </c:pt>
                <c:pt idx="4">
                  <c:v>4437961794.4926977</c:v>
                </c:pt>
                <c:pt idx="5">
                  <c:v>4521890732.2404242</c:v>
                </c:pt>
              </c:numCache>
            </c:numRef>
          </c:val>
          <c:extLst>
            <c:ext xmlns:c16="http://schemas.microsoft.com/office/drawing/2014/chart" uri="{C3380CC4-5D6E-409C-BE32-E72D297353CC}">
              <c16:uniqueId val="{0000000A-CF41-4BA1-BB8A-DD5EDF04D377}"/>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pivotSource>
    <c:name>[OPERATIVOS ESPECIALES AGO 2024.xlsx]TD ASES!TablaDinámica10</c:name>
    <c:fmtId val="4"/>
  </c:pivotSource>
  <c:chart>
    <c:title>
      <c:tx>
        <c:rich>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r>
              <a:rPr lang="es-CO" b="1"/>
              <a:t>CANTIDAD DE VERIFICACIONES POR LOCALIDAD - AGOSTO DE 2024</a:t>
            </a:r>
          </a:p>
        </c:rich>
      </c:tx>
      <c:overlay val="0"/>
      <c:spPr>
        <a:noFill/>
        <a:ln>
          <a:noFill/>
        </a:ln>
        <a:effectLst/>
      </c:spPr>
      <c:txPr>
        <a:bodyPr rot="0" spcFirstLastPara="1" vertOverflow="ellipsis" vert="horz" wrap="square" anchor="ctr" anchorCtr="1"/>
        <a:lstStyle/>
        <a:p>
          <a:pPr>
            <a:defRPr sz="1320" b="1"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3"/>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ASES'!$U$13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ASES'!$T$14:$T$39</c:f>
              <c:multiLvlStrCache>
                <c:ptCount val="20"/>
                <c:lvl>
                  <c:pt idx="0">
                    <c:v>CHAPINERO</c:v>
                  </c:pt>
                  <c:pt idx="1">
                    <c:v>USAQUÉN</c:v>
                  </c:pt>
                  <c:pt idx="2">
                    <c:v>SAN CRISTÓBAL</c:v>
                  </c:pt>
                  <c:pt idx="3">
                    <c:v>USME</c:v>
                  </c:pt>
                  <c:pt idx="4">
                    <c:v>SANTA FE</c:v>
                  </c:pt>
                  <c:pt idx="5">
                    <c:v>LA CANDELARIA</c:v>
                  </c:pt>
                  <c:pt idx="6">
                    <c:v>SUMAPAZ</c:v>
                  </c:pt>
                  <c:pt idx="7">
                    <c:v>RAFAEL URIBE URIBE</c:v>
                  </c:pt>
                  <c:pt idx="8">
                    <c:v>LOS MÁRTIRES</c:v>
                  </c:pt>
                  <c:pt idx="9">
                    <c:v>CIUDAD BOLÍVAR</c:v>
                  </c:pt>
                  <c:pt idx="10">
                    <c:v>PUENTE ARANDA</c:v>
                  </c:pt>
                  <c:pt idx="11">
                    <c:v>BOSA</c:v>
                  </c:pt>
                  <c:pt idx="12">
                    <c:v>TEUSAQUILLO</c:v>
                  </c:pt>
                  <c:pt idx="13">
                    <c:v>TUNJUELITO</c:v>
                  </c:pt>
                  <c:pt idx="14">
                    <c:v>ANTONIO NARIÑO</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ASES'!$U$14:$U$39</c:f>
              <c:numCache>
                <c:formatCode>General</c:formatCode>
                <c:ptCount val="20"/>
                <c:pt idx="0">
                  <c:v>92</c:v>
                </c:pt>
                <c:pt idx="1">
                  <c:v>91</c:v>
                </c:pt>
                <c:pt idx="2">
                  <c:v>71</c:v>
                </c:pt>
                <c:pt idx="3">
                  <c:v>58</c:v>
                </c:pt>
                <c:pt idx="4">
                  <c:v>48</c:v>
                </c:pt>
                <c:pt idx="5">
                  <c:v>30</c:v>
                </c:pt>
                <c:pt idx="6">
                  <c:v>2</c:v>
                </c:pt>
                <c:pt idx="7">
                  <c:v>98</c:v>
                </c:pt>
                <c:pt idx="8">
                  <c:v>91</c:v>
                </c:pt>
                <c:pt idx="9">
                  <c:v>73</c:v>
                </c:pt>
                <c:pt idx="10">
                  <c:v>70</c:v>
                </c:pt>
                <c:pt idx="11">
                  <c:v>64</c:v>
                </c:pt>
                <c:pt idx="12">
                  <c:v>55</c:v>
                </c:pt>
                <c:pt idx="13">
                  <c:v>53</c:v>
                </c:pt>
                <c:pt idx="14">
                  <c:v>32</c:v>
                </c:pt>
                <c:pt idx="15">
                  <c:v>168</c:v>
                </c:pt>
                <c:pt idx="16">
                  <c:v>155</c:v>
                </c:pt>
                <c:pt idx="17">
                  <c:v>274</c:v>
                </c:pt>
                <c:pt idx="18">
                  <c:v>119</c:v>
                </c:pt>
                <c:pt idx="19">
                  <c:v>418</c:v>
                </c:pt>
              </c:numCache>
            </c:numRef>
          </c:val>
          <c:extLst>
            <c:ext xmlns:c16="http://schemas.microsoft.com/office/drawing/2014/chart" uri="{C3380CC4-5D6E-409C-BE32-E72D297353CC}">
              <c16:uniqueId val="{00000000-A60B-42C9-98DC-05C432CD737E}"/>
            </c:ext>
          </c:extLst>
        </c:ser>
        <c:dLbls>
          <c:showLegendKey val="0"/>
          <c:showVal val="0"/>
          <c:showCatName val="0"/>
          <c:showSerName val="0"/>
          <c:showPercent val="0"/>
          <c:showBubbleSize val="0"/>
        </c:dLbls>
        <c:gapWidth val="219"/>
        <c:overlap val="-27"/>
        <c:axId val="1200278256"/>
        <c:axId val="1227615184"/>
      </c:barChart>
      <c:catAx>
        <c:axId val="12002782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crossAx val="1227615184"/>
        <c:crosses val="autoZero"/>
        <c:auto val="1"/>
        <c:lblAlgn val="ctr"/>
        <c:lblOffset val="100"/>
        <c:noMultiLvlLbl val="0"/>
      </c:catAx>
      <c:valAx>
        <c:axId val="12276151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crossAx val="12002782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368614</c:v>
                </c:pt>
                <c:pt idx="1">
                  <c:v>447298</c:v>
                </c:pt>
                <c:pt idx="2">
                  <c:v>270750</c:v>
                </c:pt>
                <c:pt idx="3">
                  <c:v>273714</c:v>
                </c:pt>
                <c:pt idx="4">
                  <c:v>207593</c:v>
                </c:pt>
              </c:numCache>
            </c:numRef>
          </c:val>
          <c:extLst>
            <c:ext xmlns:c16="http://schemas.microsoft.com/office/drawing/2014/chart" uri="{C3380CC4-5D6E-409C-BE32-E72D297353CC}">
              <c16:uniqueId val="{00000000-8DB5-48EA-9F7C-35874D49E171}"/>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agosto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251417.11506235716</c:v>
                </c:pt>
                <c:pt idx="1">
                  <c:v>311842.19383385172</c:v>
                </c:pt>
                <c:pt idx="2">
                  <c:v>188992.50813679001</c:v>
                </c:pt>
                <c:pt idx="3">
                  <c:v>133508.99166195348</c:v>
                </c:pt>
                <c:pt idx="4">
                  <c:v>148915.82713715936</c:v>
                </c:pt>
              </c:numCache>
            </c:numRef>
          </c:val>
          <c:extLst>
            <c:ext xmlns:c16="http://schemas.microsoft.com/office/drawing/2014/chart" uri="{C3380CC4-5D6E-409C-BE32-E72D297353CC}">
              <c16:uniqueId val="{00000000-5DF2-4EE6-8750-119EB525AA16}"/>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noFill/>
    <a:ln w="9525" cap="flat" cmpd="sng" algn="ctr">
      <a:noFill/>
      <a:round/>
    </a:ln>
    <a:effectLst/>
  </c:spPr>
  <c:txPr>
    <a:bodyPr/>
    <a:lstStyle/>
    <a:p>
      <a:pPr>
        <a:defRPr sz="1100">
          <a:solidFill>
            <a:schemeClr val="tx2"/>
          </a:solidFill>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246966823427.24005</c:v>
                </c:pt>
                <c:pt idx="1">
                  <c:v>330763063172.0885</c:v>
                </c:pt>
                <c:pt idx="2">
                  <c:v>184071198222.54001</c:v>
                </c:pt>
                <c:pt idx="3">
                  <c:v>137133385465.75993</c:v>
                </c:pt>
                <c:pt idx="4">
                  <c:v>152680254685.35007</c:v>
                </c:pt>
              </c:numCache>
            </c:numRef>
          </c:val>
          <c:extLst>
            <c:ext xmlns:c16="http://schemas.microsoft.com/office/drawing/2014/chart" uri="{C3380CC4-5D6E-409C-BE32-E72D297353CC}">
              <c16:uniqueId val="{00000000-EE15-4D30-B782-82E86E1ECFF9}"/>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244290840634.08325</c:v>
                </c:pt>
                <c:pt idx="1">
                  <c:v>323702465158.04791</c:v>
                </c:pt>
                <c:pt idx="2">
                  <c:v>182113997485</c:v>
                </c:pt>
                <c:pt idx="3">
                  <c:v>135630952642.99179</c:v>
                </c:pt>
                <c:pt idx="4">
                  <c:v>151003321045.69998</c:v>
                </c:pt>
              </c:numCache>
            </c:numRef>
          </c:val>
          <c:extLst>
            <c:ext xmlns:c16="http://schemas.microsoft.com/office/drawing/2014/chart" uri="{C3380CC4-5D6E-409C-BE32-E72D297353CC}">
              <c16:uniqueId val="{00000001-EE15-4D30-B782-82E86E1ECFF9}"/>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16342.946806389993</c:v>
                </c:pt>
                <c:pt idx="1">
                  <c:v>23456.177403199999</c:v>
                </c:pt>
                <c:pt idx="2">
                  <c:v>14853.329737979997</c:v>
                </c:pt>
                <c:pt idx="3">
                  <c:v>10341.97858194</c:v>
                </c:pt>
                <c:pt idx="4">
                  <c:v>10659.63689718</c:v>
                </c:pt>
              </c:numCache>
            </c:numRef>
          </c:val>
          <c:extLst>
            <c:ext xmlns:c16="http://schemas.microsoft.com/office/drawing/2014/chart" uri="{C3380CC4-5D6E-409C-BE32-E72D297353CC}">
              <c16:uniqueId val="{00000000-38E0-40EA-B58D-6BCDF259DE51}"/>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64.062831239999994</c:v>
                </c:pt>
                <c:pt idx="1">
                  <c:v>88.573402059999978</c:v>
                </c:pt>
                <c:pt idx="2">
                  <c:v>55.193434060000008</c:v>
                </c:pt>
                <c:pt idx="3">
                  <c:v>38.735884399999996</c:v>
                </c:pt>
                <c:pt idx="4">
                  <c:v>38.092447199999988</c:v>
                </c:pt>
              </c:numCache>
            </c:numRef>
          </c:val>
          <c:extLst>
            <c:ext xmlns:c16="http://schemas.microsoft.com/office/drawing/2014/chart" uri="{C3380CC4-5D6E-409C-BE32-E72D297353CC}">
              <c16:uniqueId val="{00000001-38E0-40EA-B58D-6BCDF259DE51}"/>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SAC - AGOSTO 2024</a:t>
            </a:r>
            <a:endParaRPr lang="es-CO" b="1">
              <a:solidFill>
                <a:schemeClr val="tx1"/>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15</c:v>
                </c:pt>
                <c:pt idx="1">
                  <c:v>9</c:v>
                </c:pt>
                <c:pt idx="2">
                  <c:v>7</c:v>
                </c:pt>
                <c:pt idx="3">
                  <c:v>5</c:v>
                </c:pt>
                <c:pt idx="4">
                  <c:v>6</c:v>
                </c:pt>
              </c:numCache>
            </c:numRef>
          </c:val>
          <c:extLst>
            <c:ext xmlns:c16="http://schemas.microsoft.com/office/drawing/2014/chart" uri="{C3380CC4-5D6E-409C-BE32-E72D297353CC}">
              <c16:uniqueId val="{00000000-B32E-4536-A2C1-D5EB086CB747}"/>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15</c:v>
                </c:pt>
                <c:pt idx="2">
                  <c:v>3</c:v>
                </c:pt>
                <c:pt idx="3">
                  <c:v>2</c:v>
                </c:pt>
                <c:pt idx="4">
                  <c:v>16</c:v>
                </c:pt>
              </c:numCache>
            </c:numRef>
          </c:val>
          <c:extLst>
            <c:ext xmlns:c16="http://schemas.microsoft.com/office/drawing/2014/chart" uri="{C3380CC4-5D6E-409C-BE32-E72D297353CC}">
              <c16:uniqueId val="{00000001-B32E-4536-A2C1-D5EB086CB747}"/>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B32E-4536-A2C1-D5EB086CB747}"/>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346</c:v>
                </c:pt>
                <c:pt idx="1">
                  <c:v>199</c:v>
                </c:pt>
                <c:pt idx="2">
                  <c:v>157</c:v>
                </c:pt>
                <c:pt idx="3">
                  <c:v>209</c:v>
                </c:pt>
                <c:pt idx="4">
                  <c:v>156</c:v>
                </c:pt>
              </c:numCache>
            </c:numRef>
          </c:val>
          <c:extLst>
            <c:ext xmlns:c16="http://schemas.microsoft.com/office/drawing/2014/chart" uri="{C3380CC4-5D6E-409C-BE32-E72D297353CC}">
              <c16:uniqueId val="{00000003-B32E-4536-A2C1-D5EB086CB747}"/>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B32E-4536-A2C1-D5EB086CB747}"/>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-Agosto.xlsx]Graf Tipol!TablaDinámica6</c:name>
    <c:fmtId val="100"/>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rgbClr val="FF0000"/>
          </a:solidFill>
          <a:ln>
            <a:noFill/>
          </a:ln>
          <a:effectLst/>
          <a:scene3d>
            <a:camera prst="orthographicFront"/>
            <a:lightRig rig="threePt" dir="t"/>
          </a:scene3d>
          <a:sp3d>
            <a:bevelT w="152400" h="50800" prst="softRound"/>
          </a:sp3d>
        </c:spPr>
      </c:pivotFmt>
      <c:pivotFmt>
        <c:idx val="20"/>
        <c:spPr>
          <a:solidFill>
            <a:srgbClr val="CC6600"/>
          </a:solidFill>
          <a:ln>
            <a:noFill/>
          </a:ln>
          <a:effectLst/>
          <a:scene3d>
            <a:camera prst="orthographicFront"/>
            <a:lightRig rig="threePt" dir="t"/>
          </a:scene3d>
          <a:sp3d>
            <a:bevelT w="152400" h="50800" prst="softRound"/>
          </a:sp3d>
        </c:spPr>
      </c:pivotFmt>
      <c:pivotFmt>
        <c:idx val="21"/>
        <c:spPr>
          <a:solidFill>
            <a:schemeClr val="accent6">
              <a:lumMod val="50000"/>
            </a:schemeClr>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rgbClr val="FF000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lumMod val="50000"/>
            </a:schemeClr>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874466324079191"/>
          <c:y val="8.762323022923249E-3"/>
          <c:w val="0.61586113855680191"/>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EC4D-449C-BEA6-62B446878DF9}"/>
              </c:ext>
            </c:extLst>
          </c:dPt>
          <c:dPt>
            <c:idx val="1"/>
            <c:invertIfNegative val="0"/>
            <c:bubble3D val="0"/>
            <c:extLst>
              <c:ext xmlns:c16="http://schemas.microsoft.com/office/drawing/2014/chart" uri="{C3380CC4-5D6E-409C-BE32-E72D297353CC}">
                <c16:uniqueId val="{00000002-EC4D-449C-BEA6-62B446878DF9}"/>
              </c:ext>
            </c:extLst>
          </c:dPt>
          <c:dPt>
            <c:idx val="2"/>
            <c:invertIfNegative val="0"/>
            <c:bubble3D val="0"/>
            <c:extLst>
              <c:ext xmlns:c16="http://schemas.microsoft.com/office/drawing/2014/chart" uri="{C3380CC4-5D6E-409C-BE32-E72D297353CC}">
                <c16:uniqueId val="{00000003-EC4D-449C-BEA6-62B446878DF9}"/>
              </c:ext>
            </c:extLst>
          </c:dPt>
          <c:dPt>
            <c:idx val="3"/>
            <c:invertIfNegative val="0"/>
            <c:bubble3D val="0"/>
            <c:extLst>
              <c:ext xmlns:c16="http://schemas.microsoft.com/office/drawing/2014/chart" uri="{C3380CC4-5D6E-409C-BE32-E72D297353CC}">
                <c16:uniqueId val="{00000004-EC4D-449C-BEA6-62B446878DF9}"/>
              </c:ext>
            </c:extLst>
          </c:dPt>
          <c:dPt>
            <c:idx val="4"/>
            <c:invertIfNegative val="0"/>
            <c:bubble3D val="0"/>
            <c:extLst>
              <c:ext xmlns:c16="http://schemas.microsoft.com/office/drawing/2014/chart" uri="{C3380CC4-5D6E-409C-BE32-E72D297353CC}">
                <c16:uniqueId val="{00000005-EC4D-449C-BEA6-62B446878DF9}"/>
              </c:ext>
            </c:extLst>
          </c:dPt>
          <c:dPt>
            <c:idx val="5"/>
            <c:invertIfNegative val="0"/>
            <c:bubble3D val="0"/>
            <c:extLst>
              <c:ext xmlns:c16="http://schemas.microsoft.com/office/drawing/2014/chart" uri="{C3380CC4-5D6E-409C-BE32-E72D297353CC}">
                <c16:uniqueId val="{00000006-EC4D-449C-BEA6-62B446878DF9}"/>
              </c:ext>
            </c:extLst>
          </c:dPt>
          <c:dPt>
            <c:idx val="6"/>
            <c:invertIfNegative val="0"/>
            <c:bubble3D val="0"/>
            <c:extLst>
              <c:ext xmlns:c16="http://schemas.microsoft.com/office/drawing/2014/chart" uri="{C3380CC4-5D6E-409C-BE32-E72D297353CC}">
                <c16:uniqueId val="{00000007-EC4D-449C-BEA6-62B446878DF9}"/>
              </c:ext>
            </c:extLst>
          </c:dPt>
          <c:dPt>
            <c:idx val="7"/>
            <c:invertIfNegative val="0"/>
            <c:bubble3D val="0"/>
            <c:extLst>
              <c:ext xmlns:c16="http://schemas.microsoft.com/office/drawing/2014/chart" uri="{C3380CC4-5D6E-409C-BE32-E72D297353CC}">
                <c16:uniqueId val="{00000008-EC4D-449C-BEA6-62B446878DF9}"/>
              </c:ext>
            </c:extLst>
          </c:dPt>
          <c:dPt>
            <c:idx val="8"/>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EC4D-449C-BEA6-62B446878DF9}"/>
              </c:ext>
            </c:extLst>
          </c:dPt>
          <c:dPt>
            <c:idx val="9"/>
            <c:invertIfNegative val="0"/>
            <c:bubble3D val="0"/>
            <c:extLst>
              <c:ext xmlns:c16="http://schemas.microsoft.com/office/drawing/2014/chart" uri="{C3380CC4-5D6E-409C-BE32-E72D297353CC}">
                <c16:uniqueId val="{0000000B-EC4D-449C-BEA6-62B446878DF9}"/>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EC4D-449C-BEA6-62B446878DF9}"/>
              </c:ext>
            </c:extLst>
          </c:dPt>
          <c:dPt>
            <c:idx val="11"/>
            <c:invertIfNegative val="0"/>
            <c:bubble3D val="0"/>
            <c:extLst>
              <c:ext xmlns:c16="http://schemas.microsoft.com/office/drawing/2014/chart" uri="{C3380CC4-5D6E-409C-BE32-E72D297353CC}">
                <c16:uniqueId val="{0000000E-EC4D-449C-BEA6-62B446878DF9}"/>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EC4D-449C-BEA6-62B446878DF9}"/>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EC4D-449C-BEA6-62B446878DF9}"/>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EC4D-449C-BEA6-62B446878DF9}"/>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EC4D-449C-BEA6-62B446878DF9}"/>
              </c:ext>
            </c:extLst>
          </c:dPt>
          <c:dPt>
            <c:idx val="16"/>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EC4D-449C-BEA6-62B446878DF9}"/>
              </c:ext>
            </c:extLst>
          </c:dPt>
          <c:dPt>
            <c:idx val="17"/>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EC4D-449C-BEA6-62B446878DF9}"/>
              </c:ext>
            </c:extLst>
          </c:dPt>
          <c:dPt>
            <c:idx val="18"/>
            <c:invertIfNegative val="0"/>
            <c:bubble3D val="0"/>
            <c:extLst>
              <c:ext xmlns:c16="http://schemas.microsoft.com/office/drawing/2014/chart" uri="{C3380CC4-5D6E-409C-BE32-E72D297353CC}">
                <c16:uniqueId val="{0000001B-EC4D-449C-BEA6-62B446878DF9}"/>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FINANCIERO</c:v>
                </c:pt>
                <c:pt idx="1">
                  <c:v>DOTACIÓN</c:v>
                </c:pt>
                <c:pt idx="2">
                  <c:v>CARTERA</c:v>
                </c:pt>
                <c:pt idx="3">
                  <c:v>ATENCIÓN AL USUARIO</c:v>
                </c:pt>
                <c:pt idx="4">
                  <c:v>FACTURACIÓN</c:v>
                </c:pt>
                <c:pt idx="5">
                  <c:v>CORRECTA APLICACIÓN DEL DCM</c:v>
                </c:pt>
                <c:pt idx="6">
                  <c:v>CARACTER AMBIENTAL </c:v>
                </c:pt>
                <c:pt idx="7">
                  <c:v>CARACTERISTICAS DE LAS BASES DE OPERACIÓN </c:v>
                </c:pt>
                <c:pt idx="8">
                  <c:v>PAGINA WEB</c:v>
                </c:pt>
                <c:pt idx="9">
                  <c:v>CATASTRO</c:v>
                </c:pt>
                <c:pt idx="10">
                  <c:v>PUNTOS CRITICOS Y ARROJOS CLANDESTINOS</c:v>
                </c:pt>
                <c:pt idx="11">
                  <c:v>SIGAB</c:v>
                </c:pt>
                <c:pt idx="12">
                  <c:v>CLUS</c:v>
                </c:pt>
                <c:pt idx="13">
                  <c:v>DERRAME DE LIXIVIADOS</c:v>
                </c:pt>
                <c:pt idx="14">
                  <c:v>VEHÍCULOS</c:v>
                </c:pt>
                <c:pt idx="15">
                  <c:v>BARRIDO Y LIMPIEZA</c:v>
                </c:pt>
                <c:pt idx="16">
                  <c:v>CONTENERIZACIÓN</c:v>
                </c:pt>
                <c:pt idx="17">
                  <c:v>INFORMACIÓN</c:v>
                </c:pt>
                <c:pt idx="18">
                  <c:v>RECOLECCIÓN Y TRANSPORTE</c:v>
                </c:pt>
              </c:strCache>
            </c:strRef>
          </c:cat>
          <c:val>
            <c:numRef>
              <c:f>'Graf Tipol'!$B$4:$B$23</c:f>
              <c:numCache>
                <c:formatCode>General</c:formatCode>
                <c:ptCount val="19"/>
                <c:pt idx="0">
                  <c:v>1</c:v>
                </c:pt>
                <c:pt idx="1">
                  <c:v>1</c:v>
                </c:pt>
                <c:pt idx="2">
                  <c:v>2</c:v>
                </c:pt>
                <c:pt idx="3">
                  <c:v>4</c:v>
                </c:pt>
                <c:pt idx="4">
                  <c:v>4</c:v>
                </c:pt>
                <c:pt idx="5">
                  <c:v>5</c:v>
                </c:pt>
                <c:pt idx="6">
                  <c:v>5</c:v>
                </c:pt>
                <c:pt idx="7">
                  <c:v>5</c:v>
                </c:pt>
                <c:pt idx="8">
                  <c:v>8</c:v>
                </c:pt>
                <c:pt idx="9">
                  <c:v>8</c:v>
                </c:pt>
                <c:pt idx="10">
                  <c:v>19</c:v>
                </c:pt>
                <c:pt idx="11">
                  <c:v>35</c:v>
                </c:pt>
                <c:pt idx="12">
                  <c:v>53</c:v>
                </c:pt>
                <c:pt idx="13">
                  <c:v>93</c:v>
                </c:pt>
                <c:pt idx="14">
                  <c:v>123</c:v>
                </c:pt>
                <c:pt idx="15">
                  <c:v>158</c:v>
                </c:pt>
                <c:pt idx="16">
                  <c:v>164</c:v>
                </c:pt>
                <c:pt idx="17">
                  <c:v>171</c:v>
                </c:pt>
                <c:pt idx="18">
                  <c:v>293</c:v>
                </c:pt>
              </c:numCache>
            </c:numRef>
          </c:val>
          <c:extLst>
            <c:ext xmlns:c16="http://schemas.microsoft.com/office/drawing/2014/chart" uri="{C3380CC4-5D6E-409C-BE32-E72D297353CC}">
              <c16:uniqueId val="{0000001C-EC4D-449C-BEA6-62B446878DF9}"/>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78</c:v>
                </c:pt>
              </c:numCache>
            </c:numRef>
          </c:val>
          <c:extLst>
            <c:ext xmlns:c16="http://schemas.microsoft.com/office/drawing/2014/chart" uri="{C3380CC4-5D6E-409C-BE32-E72D297353CC}">
              <c16:uniqueId val="{00000000-2D79-4E7E-8F3D-E19158287E73}"/>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41</c:v>
                </c:pt>
              </c:numCache>
            </c:numRef>
          </c:val>
          <c:extLst>
            <c:ext xmlns:c16="http://schemas.microsoft.com/office/drawing/2014/chart" uri="{C3380CC4-5D6E-409C-BE32-E72D297353CC}">
              <c16:uniqueId val="{00000001-2D79-4E7E-8F3D-E19158287E73}"/>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27</c:v>
                </c:pt>
              </c:numCache>
            </c:numRef>
          </c:val>
          <c:extLst>
            <c:ext xmlns:c16="http://schemas.microsoft.com/office/drawing/2014/chart" uri="{C3380CC4-5D6E-409C-BE32-E72D297353CC}">
              <c16:uniqueId val="{00000002-2D79-4E7E-8F3D-E19158287E73}"/>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34</c:v>
                </c:pt>
              </c:numCache>
            </c:numRef>
          </c:val>
          <c:extLst>
            <c:ext xmlns:c16="http://schemas.microsoft.com/office/drawing/2014/chart" uri="{C3380CC4-5D6E-409C-BE32-E72D297353CC}">
              <c16:uniqueId val="{00000003-2D79-4E7E-8F3D-E19158287E73}"/>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30</c:v>
                </c:pt>
              </c:numCache>
            </c:numRef>
          </c:val>
          <c:extLst>
            <c:ext xmlns:c16="http://schemas.microsoft.com/office/drawing/2014/chart" uri="{C3380CC4-5D6E-409C-BE32-E72D297353CC}">
              <c16:uniqueId val="{00000004-2D79-4E7E-8F3D-E19158287E73}"/>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dirty="0">
                <a:solidFill>
                  <a:schemeClr val="tx1"/>
                </a:solidFill>
              </a:rPr>
              <a:t>ESTADO</a:t>
            </a:r>
            <a:r>
              <a:rPr lang="es-CO" b="1" baseline="0" dirty="0">
                <a:solidFill>
                  <a:schemeClr val="tx1"/>
                </a:solidFill>
              </a:rPr>
              <a:t> DE INFORMES DE INCUMPLIMIENTO POR CONCEPTO DE MULTAS - AGOSTO</a:t>
            </a:r>
            <a:endParaRPr lang="es-CO" b="1" dirty="0">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15</c:v>
                </c:pt>
                <c:pt idx="2">
                  <c:v>3</c:v>
                </c:pt>
                <c:pt idx="3">
                  <c:v>2</c:v>
                </c:pt>
                <c:pt idx="4">
                  <c:v>16</c:v>
                </c:pt>
              </c:numCache>
            </c:numRef>
          </c:val>
          <c:extLst>
            <c:ext xmlns:c16="http://schemas.microsoft.com/office/drawing/2014/chart" uri="{C3380CC4-5D6E-409C-BE32-E72D297353CC}">
              <c16:uniqueId val="{00000000-8E36-43FD-9D77-0328829763AD}"/>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8E36-43FD-9D77-0328829763AD}"/>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8E36-43FD-9D77-0328829763AD}"/>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8E36-43FD-9D77-0328829763AD}"/>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Hoja5!$O$5:$O$12</c:f>
              <c:numCache>
                <c:formatCode>General</c:formatCode>
                <c:ptCount val="8"/>
                <c:pt idx="0">
                  <c:v>1</c:v>
                </c:pt>
                <c:pt idx="1">
                  <c:v>9</c:v>
                </c:pt>
                <c:pt idx="2">
                  <c:v>3</c:v>
                </c:pt>
                <c:pt idx="3">
                  <c:v>4</c:v>
                </c:pt>
                <c:pt idx="4">
                  <c:v>11</c:v>
                </c:pt>
                <c:pt idx="5">
                  <c:v>13</c:v>
                </c:pt>
                <c:pt idx="6">
                  <c:v>6</c:v>
                </c:pt>
                <c:pt idx="7">
                  <c:v>47</c:v>
                </c:pt>
              </c:numCache>
            </c:numRef>
          </c:val>
          <c:extLst>
            <c:ext xmlns:c16="http://schemas.microsoft.com/office/drawing/2014/chart" uri="{C3380CC4-5D6E-409C-BE32-E72D297353CC}">
              <c16:uniqueId val="{00000000-2BA5-43FF-AE2D-995F4BEA4089}"/>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Hoja5!$P$5:$P$12</c:f>
              <c:numCache>
                <c:formatCode>General</c:formatCode>
                <c:ptCount val="8"/>
                <c:pt idx="4">
                  <c:v>1</c:v>
                </c:pt>
                <c:pt idx="7">
                  <c:v>1</c:v>
                </c:pt>
              </c:numCache>
            </c:numRef>
          </c:val>
          <c:extLst>
            <c:ext xmlns:c16="http://schemas.microsoft.com/office/drawing/2014/chart" uri="{C3380CC4-5D6E-409C-BE32-E72D297353CC}">
              <c16:uniqueId val="{00000001-2BA5-43FF-AE2D-995F4BEA4089}"/>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Hoja5!$Q$5:$Q$12</c:f>
              <c:numCache>
                <c:formatCode>General</c:formatCode>
                <c:ptCount val="8"/>
                <c:pt idx="4">
                  <c:v>2</c:v>
                </c:pt>
                <c:pt idx="6">
                  <c:v>1</c:v>
                </c:pt>
                <c:pt idx="7">
                  <c:v>3</c:v>
                </c:pt>
              </c:numCache>
            </c:numRef>
          </c:val>
          <c:extLst>
            <c:ext xmlns:c16="http://schemas.microsoft.com/office/drawing/2014/chart" uri="{C3380CC4-5D6E-409C-BE32-E72D297353CC}">
              <c16:uniqueId val="{00000002-2BA5-43FF-AE2D-995F4BEA4089}"/>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Hoja5!$R$5:$R$12</c:f>
              <c:numCache>
                <c:formatCode>General</c:formatCode>
                <c:ptCount val="8"/>
                <c:pt idx="1">
                  <c:v>2</c:v>
                </c:pt>
                <c:pt idx="2">
                  <c:v>2</c:v>
                </c:pt>
                <c:pt idx="3">
                  <c:v>2</c:v>
                </c:pt>
                <c:pt idx="4">
                  <c:v>1</c:v>
                </c:pt>
                <c:pt idx="5">
                  <c:v>1</c:v>
                </c:pt>
                <c:pt idx="6">
                  <c:v>1</c:v>
                </c:pt>
                <c:pt idx="7">
                  <c:v>9</c:v>
                </c:pt>
              </c:numCache>
            </c:numRef>
          </c:val>
          <c:extLst>
            <c:ext xmlns:c16="http://schemas.microsoft.com/office/drawing/2014/chart" uri="{C3380CC4-5D6E-409C-BE32-E72D297353CC}">
              <c16:uniqueId val="{00000003-2BA5-43FF-AE2D-995F4BEA4089}"/>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Hoja5!$S$5:$S$12</c:f>
              <c:numCache>
                <c:formatCode>General</c:formatCode>
                <c:ptCount val="8"/>
                <c:pt idx="1">
                  <c:v>1</c:v>
                </c:pt>
                <c:pt idx="3">
                  <c:v>4</c:v>
                </c:pt>
                <c:pt idx="4">
                  <c:v>3</c:v>
                </c:pt>
                <c:pt idx="5">
                  <c:v>6</c:v>
                </c:pt>
                <c:pt idx="6">
                  <c:v>6</c:v>
                </c:pt>
                <c:pt idx="7">
                  <c:v>20</c:v>
                </c:pt>
              </c:numCache>
            </c:numRef>
          </c:val>
          <c:extLst>
            <c:ext xmlns:c16="http://schemas.microsoft.com/office/drawing/2014/chart" uri="{C3380CC4-5D6E-409C-BE32-E72D297353CC}">
              <c16:uniqueId val="{00000004-2BA5-43FF-AE2D-995F4BEA4089}"/>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FF0000"/>
                    </a:solidFill>
                    <a:latin typeface="Arial" panose="020B0604020202020204" pitchFamily="34" charset="0"/>
                    <a:ea typeface="+mn-ea"/>
                    <a:cs typeface="Arial" panose="020B0604020202020204" pitchFamily="34" charset="0"/>
                  </a:defRPr>
                </a:pPr>
                <a:endParaRPr lang="es-E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Hoja5!$T$5:$T$12</c:f>
              <c:numCache>
                <c:formatCode>General</c:formatCode>
                <c:ptCount val="8"/>
                <c:pt idx="0">
                  <c:v>1</c:v>
                </c:pt>
                <c:pt idx="1">
                  <c:v>12</c:v>
                </c:pt>
                <c:pt idx="2">
                  <c:v>5</c:v>
                </c:pt>
                <c:pt idx="3">
                  <c:v>10</c:v>
                </c:pt>
                <c:pt idx="4">
                  <c:v>18</c:v>
                </c:pt>
                <c:pt idx="5">
                  <c:v>20</c:v>
                </c:pt>
                <c:pt idx="6">
                  <c:v>14</c:v>
                </c:pt>
                <c:pt idx="7">
                  <c:v>80</c:v>
                </c:pt>
              </c:numCache>
            </c:numRef>
          </c:val>
          <c:smooth val="0"/>
          <c:extLst>
            <c:ext xmlns:c16="http://schemas.microsoft.com/office/drawing/2014/chart" uri="{C3380CC4-5D6E-409C-BE32-E72D297353CC}">
              <c16:uniqueId val="{00000005-2BA5-43FF-AE2D-995F4BEA4089}"/>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AGOSTO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30</c:v>
                </c:pt>
                <c:pt idx="1">
                  <c:v>6</c:v>
                </c:pt>
                <c:pt idx="2">
                  <c:v>11</c:v>
                </c:pt>
                <c:pt idx="3">
                  <c:v>22</c:v>
                </c:pt>
                <c:pt idx="4">
                  <c:v>23</c:v>
                </c:pt>
              </c:numCache>
            </c:numRef>
          </c:val>
          <c:extLst>
            <c:ext xmlns:c16="http://schemas.microsoft.com/office/drawing/2014/chart" uri="{C3380CC4-5D6E-409C-BE32-E72D297353CC}">
              <c16:uniqueId val="{00000000-7307-41E0-8AF1-9DB9B5193E48}"/>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7307-41E0-8AF1-9DB9B5193E48}"/>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7307-41E0-8AF1-9DB9B5193E48}"/>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agosto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2418885.0095460401</c:v>
                </c:pt>
                <c:pt idx="1">
                  <c:v>2057814.9283133701</c:v>
                </c:pt>
                <c:pt idx="2">
                  <c:v>1224111.7754091201</c:v>
                </c:pt>
                <c:pt idx="3">
                  <c:v>1076936.15354505</c:v>
                </c:pt>
                <c:pt idx="4">
                  <c:v>1099045.6111089699</c:v>
                </c:pt>
              </c:numCache>
            </c:numRef>
          </c:val>
          <c:extLst>
            <c:ext xmlns:c16="http://schemas.microsoft.com/office/drawing/2014/chart" uri="{C3380CC4-5D6E-409C-BE32-E72D297353CC}">
              <c16:uniqueId val="{00000000-AD00-41F4-A20D-E877028C46FE}"/>
            </c:ext>
          </c:extLst>
        </c:ser>
        <c:ser>
          <c:idx val="1"/>
          <c:order val="1"/>
          <c:tx>
            <c:strRef>
              <c:f>Grafica1!$E$29</c:f>
              <c:strCache>
                <c:ptCount val="1"/>
                <c:pt idx="0">
                  <c:v>vr. total recaudo a agosto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1331990.3965970001</c:v>
                </c:pt>
                <c:pt idx="1">
                  <c:v>1302841.6532089999</c:v>
                </c:pt>
                <c:pt idx="2">
                  <c:v>927456.85979400005</c:v>
                </c:pt>
                <c:pt idx="3">
                  <c:v>709075.33495799999</c:v>
                </c:pt>
                <c:pt idx="4">
                  <c:v>831491.85674399999</c:v>
                </c:pt>
              </c:numCache>
            </c:numRef>
          </c:val>
          <c:extLst>
            <c:ext xmlns:c16="http://schemas.microsoft.com/office/drawing/2014/chart" uri="{C3380CC4-5D6E-409C-BE32-E72D297353CC}">
              <c16:uniqueId val="{00000001-AD00-41F4-A20D-E877028C46FE}"/>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0.55066296716890195</c:v>
                </c:pt>
                <c:pt idx="1">
                  <c:v>0.63311896287818126</c:v>
                </c:pt>
                <c:pt idx="2">
                  <c:v>0.75765700357226551</c:v>
                </c:pt>
                <c:pt idx="3">
                  <c:v>0.65841910184171215</c:v>
                </c:pt>
                <c:pt idx="4">
                  <c:v>0.75655809762526582</c:v>
                </c:pt>
              </c:numCache>
            </c:numRef>
          </c:val>
          <c:extLst>
            <c:ext xmlns:c16="http://schemas.microsoft.com/office/drawing/2014/chart" uri="{C3380CC4-5D6E-409C-BE32-E72D297353CC}">
              <c16:uniqueId val="{00000002-AD00-41F4-A20D-E877028C46FE}"/>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Hoja5!$M$22:$M$26</c:f>
              <c:numCache>
                <c:formatCode>General</c:formatCode>
                <c:ptCount val="5"/>
                <c:pt idx="0">
                  <c:v>7</c:v>
                </c:pt>
                <c:pt idx="1">
                  <c:v>14</c:v>
                </c:pt>
                <c:pt idx="2">
                  <c:v>7</c:v>
                </c:pt>
                <c:pt idx="3">
                  <c:v>10</c:v>
                </c:pt>
                <c:pt idx="4">
                  <c:v>38</c:v>
                </c:pt>
              </c:numCache>
            </c:numRef>
          </c:val>
          <c:extLst>
            <c:ext xmlns:c16="http://schemas.microsoft.com/office/drawing/2014/chart" uri="{C3380CC4-5D6E-409C-BE32-E72D297353CC}">
              <c16:uniqueId val="{00000000-2EDD-46F7-967A-62636EE20DC4}"/>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Hoja5!$N$22:$N$26</c:f>
              <c:numCache>
                <c:formatCode>General</c:formatCode>
                <c:ptCount val="5"/>
                <c:pt idx="1">
                  <c:v>1</c:v>
                </c:pt>
                <c:pt idx="2">
                  <c:v>1</c:v>
                </c:pt>
                <c:pt idx="3">
                  <c:v>4</c:v>
                </c:pt>
                <c:pt idx="4">
                  <c:v>6</c:v>
                </c:pt>
              </c:numCache>
            </c:numRef>
          </c:val>
          <c:extLst>
            <c:ext xmlns:c16="http://schemas.microsoft.com/office/drawing/2014/chart" uri="{C3380CC4-5D6E-409C-BE32-E72D297353CC}">
              <c16:uniqueId val="{00000001-2EDD-46F7-967A-62636EE20DC4}"/>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Hoja5!$O$22:$O$26</c:f>
              <c:numCache>
                <c:formatCode>General</c:formatCode>
                <c:ptCount val="5"/>
                <c:pt idx="0">
                  <c:v>3</c:v>
                </c:pt>
                <c:pt idx="1">
                  <c:v>9</c:v>
                </c:pt>
                <c:pt idx="2">
                  <c:v>12</c:v>
                </c:pt>
                <c:pt idx="3">
                  <c:v>3</c:v>
                </c:pt>
                <c:pt idx="4">
                  <c:v>27</c:v>
                </c:pt>
              </c:numCache>
            </c:numRef>
          </c:val>
          <c:extLst>
            <c:ext xmlns:c16="http://schemas.microsoft.com/office/drawing/2014/chart" uri="{C3380CC4-5D6E-409C-BE32-E72D297353CC}">
              <c16:uniqueId val="{00000002-2EDD-46F7-967A-62636EE20DC4}"/>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Hoja5!$P$22:$P$26</c:f>
              <c:numCache>
                <c:formatCode>General</c:formatCode>
                <c:ptCount val="5"/>
                <c:pt idx="0">
                  <c:v>1</c:v>
                </c:pt>
                <c:pt idx="1">
                  <c:v>3</c:v>
                </c:pt>
                <c:pt idx="2">
                  <c:v>10</c:v>
                </c:pt>
                <c:pt idx="3">
                  <c:v>8</c:v>
                </c:pt>
                <c:pt idx="4">
                  <c:v>22</c:v>
                </c:pt>
              </c:numCache>
            </c:numRef>
          </c:val>
          <c:extLst>
            <c:ext xmlns:c16="http://schemas.microsoft.com/office/drawing/2014/chart" uri="{C3380CC4-5D6E-409C-BE32-E72D297353CC}">
              <c16:uniqueId val="{00000003-2EDD-46F7-967A-62636EE20DC4}"/>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Hoja5!$Q$22:$Q$26</c:f>
              <c:numCache>
                <c:formatCode>General</c:formatCode>
                <c:ptCount val="5"/>
                <c:pt idx="1">
                  <c:v>7</c:v>
                </c:pt>
                <c:pt idx="2">
                  <c:v>9</c:v>
                </c:pt>
                <c:pt idx="3">
                  <c:v>7</c:v>
                </c:pt>
                <c:pt idx="4">
                  <c:v>23</c:v>
                </c:pt>
              </c:numCache>
            </c:numRef>
          </c:val>
          <c:extLst>
            <c:ext xmlns:c16="http://schemas.microsoft.com/office/drawing/2014/chart" uri="{C3380CC4-5D6E-409C-BE32-E72D297353CC}">
              <c16:uniqueId val="{00000004-2EDD-46F7-967A-62636EE20DC4}"/>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FF0000"/>
                    </a:solidFill>
                    <a:latin typeface="Arial" panose="020B0604020202020204" pitchFamily="34" charset="0"/>
                    <a:ea typeface="+mn-ea"/>
                    <a:cs typeface="Arial" panose="020B0604020202020204" pitchFamily="34" charset="0"/>
                  </a:defRPr>
                </a:pPr>
                <a:endParaRPr lang="es-E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Hoja5!$R$22:$R$26</c:f>
              <c:numCache>
                <c:formatCode>General</c:formatCode>
                <c:ptCount val="5"/>
                <c:pt idx="0">
                  <c:v>11</c:v>
                </c:pt>
                <c:pt idx="1">
                  <c:v>34</c:v>
                </c:pt>
                <c:pt idx="2">
                  <c:v>39</c:v>
                </c:pt>
                <c:pt idx="3">
                  <c:v>32</c:v>
                </c:pt>
                <c:pt idx="4">
                  <c:v>116</c:v>
                </c:pt>
              </c:numCache>
            </c:numRef>
          </c:val>
          <c:smooth val="0"/>
          <c:extLst>
            <c:ext xmlns:c16="http://schemas.microsoft.com/office/drawing/2014/chart" uri="{C3380CC4-5D6E-409C-BE32-E72D297353CC}">
              <c16:uniqueId val="{00000005-2EDD-46F7-967A-62636EE20DC4}"/>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3CD2-4D44-AB88-191D0A6D0DAC}"/>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3CD2-4D44-AB88-191D0A6D0DAC}"/>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3CD2-4D44-AB88-191D0A6D0DAC}"/>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3CD2-4D44-AB88-191D0A6D0DAC}"/>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3CD2-4D44-AB88-191D0A6D0DAC}"/>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3CD2-4D44-AB88-191D0A6D0DAC}"/>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322488.61858726002</c:v>
                </c:pt>
                <c:pt idx="1">
                  <c:v>312473.55110012996</c:v>
                </c:pt>
                <c:pt idx="2">
                  <c:v>190424.54578583001</c:v>
                </c:pt>
                <c:pt idx="3">
                  <c:v>167591.608721</c:v>
                </c:pt>
                <c:pt idx="4">
                  <c:v>158885.52666900001</c:v>
                </c:pt>
              </c:numCache>
            </c:numRef>
          </c:val>
          <c:extLst>
            <c:ext xmlns:c16="http://schemas.microsoft.com/office/drawing/2014/chart" uri="{C3380CC4-5D6E-409C-BE32-E72D297353CC}">
              <c16:uniqueId val="{00000006-3CD2-4D44-AB88-191D0A6D0DAC}"/>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agosto 2024 final.xlsx]Grafica3b (2)!TablaDinámica1</c:name>
    <c:fmtId val="212"/>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mar-24</c:v>
                  </c:pt>
                  <c:pt idx="1">
                    <c:v>abr-24</c:v>
                  </c:pt>
                  <c:pt idx="2">
                    <c:v>may-24</c:v>
                  </c:pt>
                  <c:pt idx="3">
                    <c:v>jun-24</c:v>
                  </c:pt>
                  <c:pt idx="4">
                    <c:v>jul-24</c:v>
                  </c:pt>
                  <c:pt idx="5">
                    <c:v>ago-24</c:v>
                  </c:pt>
                  <c:pt idx="6">
                    <c:v>mar-24</c:v>
                  </c:pt>
                  <c:pt idx="7">
                    <c:v>abr-24</c:v>
                  </c:pt>
                  <c:pt idx="8">
                    <c:v>may-24</c:v>
                  </c:pt>
                  <c:pt idx="9">
                    <c:v>jun-24</c:v>
                  </c:pt>
                  <c:pt idx="10">
                    <c:v>jul-24</c:v>
                  </c:pt>
                  <c:pt idx="11">
                    <c:v>ago-24</c:v>
                  </c:pt>
                  <c:pt idx="12">
                    <c:v>mar-24</c:v>
                  </c:pt>
                  <c:pt idx="13">
                    <c:v>abr-24</c:v>
                  </c:pt>
                  <c:pt idx="14">
                    <c:v>may-24</c:v>
                  </c:pt>
                  <c:pt idx="15">
                    <c:v>jun-24</c:v>
                  </c:pt>
                  <c:pt idx="16">
                    <c:v>jul-24</c:v>
                  </c:pt>
                  <c:pt idx="17">
                    <c:v>ago-24</c:v>
                  </c:pt>
                  <c:pt idx="18">
                    <c:v>mar-24</c:v>
                  </c:pt>
                  <c:pt idx="19">
                    <c:v>abr-24</c:v>
                  </c:pt>
                  <c:pt idx="20">
                    <c:v>may-24</c:v>
                  </c:pt>
                  <c:pt idx="21">
                    <c:v>jun-24</c:v>
                  </c:pt>
                  <c:pt idx="22">
                    <c:v>jul-24</c:v>
                  </c:pt>
                  <c:pt idx="23">
                    <c:v>ago-24</c:v>
                  </c:pt>
                  <c:pt idx="24">
                    <c:v>mar-24</c:v>
                  </c:pt>
                  <c:pt idx="25">
                    <c:v>abr-24</c:v>
                  </c:pt>
                  <c:pt idx="26">
                    <c:v>may-24</c:v>
                  </c:pt>
                  <c:pt idx="27">
                    <c:v>jun-24</c:v>
                  </c:pt>
                  <c:pt idx="28">
                    <c:v>jul-24</c:v>
                  </c:pt>
                  <c:pt idx="29">
                    <c:v>ago-24</c:v>
                  </c:pt>
                </c:lvl>
                <c:lvl>
                  <c:pt idx="0">
                    <c:v>ASE1</c:v>
                  </c:pt>
                  <c:pt idx="6">
                    <c:v>ASE2</c:v>
                  </c:pt>
                  <c:pt idx="12">
                    <c:v>ASE3</c:v>
                  </c:pt>
                  <c:pt idx="18">
                    <c:v>ASE4</c:v>
                  </c:pt>
                  <c:pt idx="24">
                    <c:v>ASE5</c:v>
                  </c:pt>
                </c:lvl>
              </c:multiLvlStrCache>
            </c:multiLvlStrRef>
          </c:cat>
          <c:val>
            <c:numRef>
              <c:f>'Grafica3b (2)'!$B$4:$B$44</c:f>
              <c:numCache>
                <c:formatCode>"$"\ #,##0</c:formatCode>
                <c:ptCount val="30"/>
                <c:pt idx="0">
                  <c:v>33730.596619999997</c:v>
                </c:pt>
                <c:pt idx="1">
                  <c:v>43654.039936910005</c:v>
                </c:pt>
                <c:pt idx="2">
                  <c:v>39491.017082999999</c:v>
                </c:pt>
                <c:pt idx="3">
                  <c:v>38194.228690000004</c:v>
                </c:pt>
                <c:pt idx="4">
                  <c:v>47505.950560240002</c:v>
                </c:pt>
                <c:pt idx="5">
                  <c:v>41685.778974109999</c:v>
                </c:pt>
                <c:pt idx="6">
                  <c:v>33641.307660999999</c:v>
                </c:pt>
                <c:pt idx="7">
                  <c:v>40955.668418000001</c:v>
                </c:pt>
                <c:pt idx="8">
                  <c:v>46667.270497999998</c:v>
                </c:pt>
                <c:pt idx="9">
                  <c:v>33397.512647000003</c:v>
                </c:pt>
                <c:pt idx="10">
                  <c:v>48203.617377129995</c:v>
                </c:pt>
                <c:pt idx="11">
                  <c:v>30138.317021999999</c:v>
                </c:pt>
                <c:pt idx="12">
                  <c:v>22181.830672470001</c:v>
                </c:pt>
                <c:pt idx="13">
                  <c:v>23882.138791000001</c:v>
                </c:pt>
                <c:pt idx="14">
                  <c:v>23578.067773999999</c:v>
                </c:pt>
                <c:pt idx="15">
                  <c:v>23098.315490330002</c:v>
                </c:pt>
                <c:pt idx="16">
                  <c:v>26937.13497255</c:v>
                </c:pt>
                <c:pt idx="17">
                  <c:v>25147.79774097</c:v>
                </c:pt>
                <c:pt idx="18">
                  <c:v>18151.874422000001</c:v>
                </c:pt>
                <c:pt idx="19">
                  <c:v>22875.895142000001</c:v>
                </c:pt>
                <c:pt idx="20">
                  <c:v>18518.399193000001</c:v>
                </c:pt>
                <c:pt idx="21">
                  <c:v>22797.117553</c:v>
                </c:pt>
                <c:pt idx="22">
                  <c:v>19194.615157</c:v>
                </c:pt>
                <c:pt idx="23">
                  <c:v>22751.717499999999</c:v>
                </c:pt>
                <c:pt idx="24">
                  <c:v>18940.970939999999</c:v>
                </c:pt>
                <c:pt idx="25">
                  <c:v>20373.533329000002</c:v>
                </c:pt>
                <c:pt idx="26">
                  <c:v>19744.84201</c:v>
                </c:pt>
                <c:pt idx="27">
                  <c:v>20484.840572000001</c:v>
                </c:pt>
                <c:pt idx="28">
                  <c:v>20890.347942</c:v>
                </c:pt>
                <c:pt idx="29">
                  <c:v>20704.922951999997</c:v>
                </c:pt>
              </c:numCache>
            </c:numRef>
          </c:val>
          <c:extLst>
            <c:ext xmlns:c16="http://schemas.microsoft.com/office/drawing/2014/chart" uri="{C3380CC4-5D6E-409C-BE32-E72D297353CC}">
              <c16:uniqueId val="{00000000-A5C6-4839-A8CD-C9AFAB9B1AF4}"/>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mar-24</c:v>
                  </c:pt>
                  <c:pt idx="1">
                    <c:v>abr-24</c:v>
                  </c:pt>
                  <c:pt idx="2">
                    <c:v>may-24</c:v>
                  </c:pt>
                  <c:pt idx="3">
                    <c:v>jun-24</c:v>
                  </c:pt>
                  <c:pt idx="4">
                    <c:v>jul-24</c:v>
                  </c:pt>
                  <c:pt idx="5">
                    <c:v>ago-24</c:v>
                  </c:pt>
                  <c:pt idx="6">
                    <c:v>mar-24</c:v>
                  </c:pt>
                  <c:pt idx="7">
                    <c:v>abr-24</c:v>
                  </c:pt>
                  <c:pt idx="8">
                    <c:v>may-24</c:v>
                  </c:pt>
                  <c:pt idx="9">
                    <c:v>jun-24</c:v>
                  </c:pt>
                  <c:pt idx="10">
                    <c:v>jul-24</c:v>
                  </c:pt>
                  <c:pt idx="11">
                    <c:v>ago-24</c:v>
                  </c:pt>
                  <c:pt idx="12">
                    <c:v>mar-24</c:v>
                  </c:pt>
                  <c:pt idx="13">
                    <c:v>abr-24</c:v>
                  </c:pt>
                  <c:pt idx="14">
                    <c:v>may-24</c:v>
                  </c:pt>
                  <c:pt idx="15">
                    <c:v>jun-24</c:v>
                  </c:pt>
                  <c:pt idx="16">
                    <c:v>jul-24</c:v>
                  </c:pt>
                  <c:pt idx="17">
                    <c:v>ago-24</c:v>
                  </c:pt>
                  <c:pt idx="18">
                    <c:v>mar-24</c:v>
                  </c:pt>
                  <c:pt idx="19">
                    <c:v>abr-24</c:v>
                  </c:pt>
                  <c:pt idx="20">
                    <c:v>may-24</c:v>
                  </c:pt>
                  <c:pt idx="21">
                    <c:v>jun-24</c:v>
                  </c:pt>
                  <c:pt idx="22">
                    <c:v>jul-24</c:v>
                  </c:pt>
                  <c:pt idx="23">
                    <c:v>ago-24</c:v>
                  </c:pt>
                  <c:pt idx="24">
                    <c:v>mar-24</c:v>
                  </c:pt>
                  <c:pt idx="25">
                    <c:v>abr-24</c:v>
                  </c:pt>
                  <c:pt idx="26">
                    <c:v>may-24</c:v>
                  </c:pt>
                  <c:pt idx="27">
                    <c:v>jun-24</c:v>
                  </c:pt>
                  <c:pt idx="28">
                    <c:v>jul-24</c:v>
                  </c:pt>
                  <c:pt idx="29">
                    <c:v>ago-24</c:v>
                  </c:pt>
                </c:lvl>
                <c:lvl>
                  <c:pt idx="0">
                    <c:v>ASE1</c:v>
                  </c:pt>
                  <c:pt idx="6">
                    <c:v>ASE2</c:v>
                  </c:pt>
                  <c:pt idx="12">
                    <c:v>ASE3</c:v>
                  </c:pt>
                  <c:pt idx="18">
                    <c:v>ASE4</c:v>
                  </c:pt>
                  <c:pt idx="24">
                    <c:v>ASE5</c:v>
                  </c:pt>
                </c:lvl>
              </c:multiLvlStrCache>
            </c:multiLvlStrRef>
          </c:cat>
          <c:val>
            <c:numRef>
              <c:f>'Grafica3b (2)'!$C$4:$C$44</c:f>
              <c:numCache>
                <c:formatCode>"$"\ #,##0</c:formatCode>
                <c:ptCount val="30"/>
                <c:pt idx="0">
                  <c:v>22892.639295000001</c:v>
                </c:pt>
                <c:pt idx="1">
                  <c:v>23900.109919999999</c:v>
                </c:pt>
                <c:pt idx="2">
                  <c:v>24808.469878</c:v>
                </c:pt>
                <c:pt idx="3">
                  <c:v>22679.345970999999</c:v>
                </c:pt>
                <c:pt idx="4">
                  <c:v>27565.798750000002</c:v>
                </c:pt>
                <c:pt idx="5">
                  <c:v>25426.652440999998</c:v>
                </c:pt>
                <c:pt idx="6">
                  <c:v>20429.214988</c:v>
                </c:pt>
                <c:pt idx="7">
                  <c:v>27285.929078000001</c:v>
                </c:pt>
                <c:pt idx="8">
                  <c:v>23323.826825</c:v>
                </c:pt>
                <c:pt idx="9">
                  <c:v>26253.991354000002</c:v>
                </c:pt>
                <c:pt idx="10">
                  <c:v>26197.283038000005</c:v>
                </c:pt>
                <c:pt idx="11">
                  <c:v>25582.797074999999</c:v>
                </c:pt>
                <c:pt idx="12">
                  <c:v>15941.147627</c:v>
                </c:pt>
                <c:pt idx="13">
                  <c:v>17871.943723</c:v>
                </c:pt>
                <c:pt idx="14">
                  <c:v>17799.791643</c:v>
                </c:pt>
                <c:pt idx="15">
                  <c:v>16163.522229</c:v>
                </c:pt>
                <c:pt idx="16">
                  <c:v>20488.672128999999</c:v>
                </c:pt>
                <c:pt idx="17">
                  <c:v>18530.797856000001</c:v>
                </c:pt>
                <c:pt idx="18">
                  <c:v>12290.263994000001</c:v>
                </c:pt>
                <c:pt idx="19">
                  <c:v>13186.90567</c:v>
                </c:pt>
                <c:pt idx="20">
                  <c:v>14616.440891</c:v>
                </c:pt>
                <c:pt idx="21">
                  <c:v>11830.630660999999</c:v>
                </c:pt>
                <c:pt idx="22">
                  <c:v>16224.721899999997</c:v>
                </c:pt>
                <c:pt idx="23">
                  <c:v>12368.104230999999</c:v>
                </c:pt>
                <c:pt idx="24">
                  <c:v>13976.89738</c:v>
                </c:pt>
                <c:pt idx="25">
                  <c:v>15637.798461</c:v>
                </c:pt>
                <c:pt idx="26">
                  <c:v>15052.956221</c:v>
                </c:pt>
                <c:pt idx="27">
                  <c:v>13929.530999000001</c:v>
                </c:pt>
                <c:pt idx="28">
                  <c:v>17736.661107</c:v>
                </c:pt>
                <c:pt idx="29">
                  <c:v>15782.640926</c:v>
                </c:pt>
              </c:numCache>
            </c:numRef>
          </c:val>
          <c:extLst>
            <c:ext xmlns:c16="http://schemas.microsoft.com/office/drawing/2014/chart" uri="{C3380CC4-5D6E-409C-BE32-E72D297353CC}">
              <c16:uniqueId val="{00000001-A5C6-4839-A8CD-C9AFAB9B1AF4}"/>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agosto 2024 final.xlsx]Grafica4!TablaDinámica4</c:name>
    <c:fmtId val="30"/>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4426-4F93-A61E-E1F4D5504701}"/>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4426-4F93-A61E-E1F4D5504701}"/>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4426-4F93-A61E-E1F4D5504701}"/>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4426-4F93-A61E-E1F4D5504701}"/>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4426-4F93-A61E-E1F4D5504701}"/>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4426-4F93-A61E-E1F4D5504701}"/>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-6947.1555828400005</c:v>
                </c:pt>
                <c:pt idx="1">
                  <c:v>-46692.914712869991</c:v>
                </c:pt>
                <c:pt idx="2">
                  <c:v>-13254.51052109</c:v>
                </c:pt>
                <c:pt idx="3">
                  <c:v>-3684.2030897100008</c:v>
                </c:pt>
                <c:pt idx="4">
                  <c:v>-7067.2627206200004</c:v>
                </c:pt>
              </c:numCache>
            </c:numRef>
          </c:val>
          <c:extLst>
            <c:ext xmlns:c16="http://schemas.microsoft.com/office/drawing/2014/chart" uri="{C3380CC4-5D6E-409C-BE32-E72D297353CC}">
              <c16:uniqueId val="{00000006-4426-4F93-A61E-E1F4D5504701}"/>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withinLinear" id="19">
  <a:schemeClr val="accent6"/>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5.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10.254</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1.593</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380</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208</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167</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217</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180</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0.48292</cdr:y>
    </cdr:from>
    <cdr:to>
      <cdr:x>0.95672</cdr:x>
      <cdr:y>0.55977</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593" y="1795387"/>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210</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7</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20</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0.32762</cdr:y>
    </cdr:from>
    <cdr:to>
      <cdr:x>0.19138</cdr:x>
      <cdr:y>0.42819</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991206" y="1184268"/>
          <a:ext cx="410624"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38</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7</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13/09/2024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161</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170</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211</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212</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213</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214</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215</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216</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217</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218</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220</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57</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58</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67</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68</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70</a:t>
            </a:fld>
            <a:endParaRPr lang="es-CO" dirty="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71</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74</a:t>
            </a:fld>
            <a:endParaRPr lang="es-CO" altLang="es-CO"/>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77</a:t>
            </a:fld>
            <a:endParaRPr lang="es-CO" altLang="es-CO" dirty="0">
              <a:solidFill>
                <a:srgbClr val="000000"/>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80</a:t>
            </a:fld>
            <a:endParaRPr lang="es-CO" altLang="es-CO" dirty="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83</a:t>
            </a:fld>
            <a:endParaRPr lang="es-CO" altLang="es-CO"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84</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85</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95</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117</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13/09/2024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13/09/2024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2.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1.png"/><Relationship Id="rId4" Type="http://schemas.openxmlformats.org/officeDocument/2006/relationships/image" Target="../media/image110.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3.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1.png"/><Relationship Id="rId4" Type="http://schemas.openxmlformats.org/officeDocument/2006/relationships/image" Target="../media/image110.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4.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1.png"/><Relationship Id="rId4" Type="http://schemas.openxmlformats.org/officeDocument/2006/relationships/image" Target="../media/image110.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1.png"/><Relationship Id="rId4" Type="http://schemas.openxmlformats.org/officeDocument/2006/relationships/image" Target="../media/image110.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6.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104.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47.xml"/><Relationship Id="rId5" Type="http://schemas.openxmlformats.org/officeDocument/2006/relationships/image" Target="../media/image111.png"/><Relationship Id="rId4" Type="http://schemas.openxmlformats.org/officeDocument/2006/relationships/image" Target="../media/image110.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118.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20.jpeg"/><Relationship Id="rId4" Type="http://schemas.openxmlformats.org/officeDocument/2006/relationships/image" Target="../media/image119.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5.png"/><Relationship Id="rId7" Type="http://schemas.openxmlformats.org/officeDocument/2006/relationships/image" Target="../media/image110.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29.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8.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 Id="rId9" Type="http://schemas.openxmlformats.org/officeDocument/2006/relationships/image" Target="../media/image111.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10.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chart" Target="../charts/chart51.xml"/><Relationship Id="rId4" Type="http://schemas.openxmlformats.org/officeDocument/2006/relationships/image" Target="../media/image101.png"/></Relationships>
</file>

<file path=ppt/slides/_rels/slide13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19.xml"/><Relationship Id="rId1" Type="http://schemas.openxmlformats.org/officeDocument/2006/relationships/slideLayout" Target="../slideLayouts/slideLayout7.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12.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4.png"/><Relationship Id="rId7" Type="http://schemas.openxmlformats.org/officeDocument/2006/relationships/image" Target="../media/image127.jpeg"/><Relationship Id="rId2" Type="http://schemas.openxmlformats.org/officeDocument/2006/relationships/notesSlide" Target="../notesSlides/notesSlide132.xml"/><Relationship Id="rId1" Type="http://schemas.openxmlformats.org/officeDocument/2006/relationships/slideLayout" Target="../slideLayouts/slideLayout7.xml"/><Relationship Id="rId6" Type="http://schemas.openxmlformats.org/officeDocument/2006/relationships/image" Target="../media/image126.jpeg"/><Relationship Id="rId5" Type="http://schemas.openxmlformats.org/officeDocument/2006/relationships/image" Target="../media/image5.png"/><Relationship Id="rId4" Type="http://schemas.openxmlformats.org/officeDocument/2006/relationships/image" Target="../media/image125.png"/><Relationship Id="rId9" Type="http://schemas.openxmlformats.org/officeDocument/2006/relationships/image" Target="../media/image111.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image" Target="../media/image125.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5" Type="http://schemas.openxmlformats.org/officeDocument/2006/relationships/image" Target="../media/image111.png"/><Relationship Id="rId4" Type="http://schemas.openxmlformats.org/officeDocument/2006/relationships/image" Target="../media/image110.pn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8.xml.rels><?xml version="1.0" encoding="UTF-8" standalone="yes"?>
<Relationships xmlns="http://schemas.openxmlformats.org/package/2006/relationships"><Relationship Id="rId3" Type="http://schemas.openxmlformats.org/officeDocument/2006/relationships/image" Target="../media/image129.svg"/><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1.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notesSlide" Target="../notesSlides/notesSlide145.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72.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png"/><Relationship Id="rId7" Type="http://schemas.openxmlformats.org/officeDocument/2006/relationships/image" Target="../media/image5.png"/><Relationship Id="rId2" Type="http://schemas.openxmlformats.org/officeDocument/2006/relationships/chart" Target="../charts/chart59.xml"/><Relationship Id="rId1" Type="http://schemas.openxmlformats.org/officeDocument/2006/relationships/slideLayout" Target="../slideLayouts/slideLayout2.xml"/><Relationship Id="rId6" Type="http://schemas.openxmlformats.org/officeDocument/2006/relationships/image" Target="../media/image133.jpeg"/><Relationship Id="rId5" Type="http://schemas.openxmlformats.org/officeDocument/2006/relationships/image" Target="../media/image132.jpeg"/><Relationship Id="rId4" Type="http://schemas.openxmlformats.org/officeDocument/2006/relationships/image" Target="../media/image131.png"/></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0.png"/><Relationship Id="rId7" Type="http://schemas.openxmlformats.org/officeDocument/2006/relationships/image" Target="../media/image6.pn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3.jpeg"/><Relationship Id="rId10" Type="http://schemas.openxmlformats.org/officeDocument/2006/relationships/image" Target="../media/image136.emf"/><Relationship Id="rId4" Type="http://schemas.openxmlformats.org/officeDocument/2006/relationships/image" Target="../media/image132.jpeg"/><Relationship Id="rId9" Type="http://schemas.openxmlformats.org/officeDocument/2006/relationships/package" Target="../embeddings/Microsoft_Excel_Worksheet9.xlsx"/></Relationships>
</file>

<file path=ppt/slides/_rels/slide21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05.png"/><Relationship Id="rId2" Type="http://schemas.openxmlformats.org/officeDocument/2006/relationships/notesSlide" Target="../notesSlides/notesSlide154.xml"/><Relationship Id="rId1" Type="http://schemas.openxmlformats.org/officeDocument/2006/relationships/slideLayout" Target="../slideLayouts/slideLayout2.xml"/><Relationship Id="rId6" Type="http://schemas.openxmlformats.org/officeDocument/2006/relationships/image" Target="../media/image121.jpeg"/><Relationship Id="rId11" Type="http://schemas.openxmlformats.org/officeDocument/2006/relationships/image" Target="../media/image141.svg"/><Relationship Id="rId5" Type="http://schemas.openxmlformats.org/officeDocument/2006/relationships/image" Target="../media/image131.png"/><Relationship Id="rId10" Type="http://schemas.openxmlformats.org/officeDocument/2006/relationships/image" Target="../media/image140.svg"/><Relationship Id="rId4" Type="http://schemas.openxmlformats.org/officeDocument/2006/relationships/image" Target="../media/image5.png"/><Relationship Id="rId9" Type="http://schemas.openxmlformats.org/officeDocument/2006/relationships/image" Target="../media/image139.svg"/></Relationships>
</file>

<file path=ppt/slides/_rels/slide221.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6.png"/><Relationship Id="rId7"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59.jpeg"/><Relationship Id="rId4" Type="http://schemas.openxmlformats.org/officeDocument/2006/relationships/image" Target="../media/image54.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9.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6.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5.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7.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8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0.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9.png"/></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1.png"/><Relationship Id="rId4" Type="http://schemas.openxmlformats.org/officeDocument/2006/relationships/image" Target="../media/image110.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78 – AGOSTO 2024</a:t>
            </a:r>
          </a:p>
          <a:p>
            <a:pPr algn="just"/>
            <a:r>
              <a:rPr lang="es-CO" sz="2800" b="1" cap="small" dirty="0">
                <a:solidFill>
                  <a:schemeClr val="tx2"/>
                </a:solidFill>
                <a:latin typeface="Candara" panose="020E0502030303020204" pitchFamily="34" charset="0"/>
              </a:rPr>
              <a:t>Contrato 396 de 2018 </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manual y áreas públicas (km) 2024</a:t>
            </a:r>
            <a:endParaRPr lang="es-CO" sz="18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755FBDF-0217-6FAD-D109-96B1298E736C}"/>
              </a:ext>
            </a:extLst>
          </p:cNvPr>
          <p:cNvGraphicFramePr>
            <a:graphicFrameLocks noGrp="1"/>
          </p:cNvGraphicFramePr>
          <p:nvPr>
            <p:extLst>
              <p:ext uri="{D42A27DB-BD31-4B8C-83A1-F6EECF244321}">
                <p14:modId xmlns:p14="http://schemas.microsoft.com/office/powerpoint/2010/main" val="3739814559"/>
              </p:ext>
            </p:extLst>
          </p:nvPr>
        </p:nvGraphicFramePr>
        <p:xfrm>
          <a:off x="382547" y="2680610"/>
          <a:ext cx="11343467" cy="2799842"/>
        </p:xfrm>
        <a:graphic>
          <a:graphicData uri="http://schemas.openxmlformats.org/drawingml/2006/table">
            <a:tbl>
              <a:tblPr/>
              <a:tblGrid>
                <a:gridCol w="735593">
                  <a:extLst>
                    <a:ext uri="{9D8B030D-6E8A-4147-A177-3AD203B41FA5}">
                      <a16:colId xmlns:a16="http://schemas.microsoft.com/office/drawing/2014/main" val="1018201509"/>
                    </a:ext>
                  </a:extLst>
                </a:gridCol>
                <a:gridCol w="956271">
                  <a:extLst>
                    <a:ext uri="{9D8B030D-6E8A-4147-A177-3AD203B41FA5}">
                      <a16:colId xmlns:a16="http://schemas.microsoft.com/office/drawing/2014/main" val="2521360832"/>
                    </a:ext>
                  </a:extLst>
                </a:gridCol>
                <a:gridCol w="281978">
                  <a:extLst>
                    <a:ext uri="{9D8B030D-6E8A-4147-A177-3AD203B41FA5}">
                      <a16:colId xmlns:a16="http://schemas.microsoft.com/office/drawing/2014/main" val="2218493979"/>
                    </a:ext>
                  </a:extLst>
                </a:gridCol>
                <a:gridCol w="747853">
                  <a:extLst>
                    <a:ext uri="{9D8B030D-6E8A-4147-A177-3AD203B41FA5}">
                      <a16:colId xmlns:a16="http://schemas.microsoft.com/office/drawing/2014/main" val="3271745998"/>
                    </a:ext>
                  </a:extLst>
                </a:gridCol>
                <a:gridCol w="882712">
                  <a:extLst>
                    <a:ext uri="{9D8B030D-6E8A-4147-A177-3AD203B41FA5}">
                      <a16:colId xmlns:a16="http://schemas.microsoft.com/office/drawing/2014/main" val="100998111"/>
                    </a:ext>
                  </a:extLst>
                </a:gridCol>
                <a:gridCol w="281978">
                  <a:extLst>
                    <a:ext uri="{9D8B030D-6E8A-4147-A177-3AD203B41FA5}">
                      <a16:colId xmlns:a16="http://schemas.microsoft.com/office/drawing/2014/main" val="3659273035"/>
                    </a:ext>
                  </a:extLst>
                </a:gridCol>
                <a:gridCol w="747853">
                  <a:extLst>
                    <a:ext uri="{9D8B030D-6E8A-4147-A177-3AD203B41FA5}">
                      <a16:colId xmlns:a16="http://schemas.microsoft.com/office/drawing/2014/main" val="1787623216"/>
                    </a:ext>
                  </a:extLst>
                </a:gridCol>
                <a:gridCol w="919493">
                  <a:extLst>
                    <a:ext uri="{9D8B030D-6E8A-4147-A177-3AD203B41FA5}">
                      <a16:colId xmlns:a16="http://schemas.microsoft.com/office/drawing/2014/main" val="2779302789"/>
                    </a:ext>
                  </a:extLst>
                </a:gridCol>
                <a:gridCol w="281978">
                  <a:extLst>
                    <a:ext uri="{9D8B030D-6E8A-4147-A177-3AD203B41FA5}">
                      <a16:colId xmlns:a16="http://schemas.microsoft.com/office/drawing/2014/main" val="1080446886"/>
                    </a:ext>
                  </a:extLst>
                </a:gridCol>
                <a:gridCol w="747853">
                  <a:extLst>
                    <a:ext uri="{9D8B030D-6E8A-4147-A177-3AD203B41FA5}">
                      <a16:colId xmlns:a16="http://schemas.microsoft.com/office/drawing/2014/main" val="885631784"/>
                    </a:ext>
                  </a:extLst>
                </a:gridCol>
                <a:gridCol w="873518">
                  <a:extLst>
                    <a:ext uri="{9D8B030D-6E8A-4147-A177-3AD203B41FA5}">
                      <a16:colId xmlns:a16="http://schemas.microsoft.com/office/drawing/2014/main" val="1535887069"/>
                    </a:ext>
                  </a:extLst>
                </a:gridCol>
                <a:gridCol w="281978">
                  <a:extLst>
                    <a:ext uri="{9D8B030D-6E8A-4147-A177-3AD203B41FA5}">
                      <a16:colId xmlns:a16="http://schemas.microsoft.com/office/drawing/2014/main" val="1942393305"/>
                    </a:ext>
                  </a:extLst>
                </a:gridCol>
                <a:gridCol w="747853">
                  <a:extLst>
                    <a:ext uri="{9D8B030D-6E8A-4147-A177-3AD203B41FA5}">
                      <a16:colId xmlns:a16="http://schemas.microsoft.com/office/drawing/2014/main" val="1642282827"/>
                    </a:ext>
                  </a:extLst>
                </a:gridCol>
                <a:gridCol w="931752">
                  <a:extLst>
                    <a:ext uri="{9D8B030D-6E8A-4147-A177-3AD203B41FA5}">
                      <a16:colId xmlns:a16="http://schemas.microsoft.com/office/drawing/2014/main" val="276338278"/>
                    </a:ext>
                  </a:extLst>
                </a:gridCol>
                <a:gridCol w="281978">
                  <a:extLst>
                    <a:ext uri="{9D8B030D-6E8A-4147-A177-3AD203B41FA5}">
                      <a16:colId xmlns:a16="http://schemas.microsoft.com/office/drawing/2014/main" val="3350345533"/>
                    </a:ext>
                  </a:extLst>
                </a:gridCol>
                <a:gridCol w="747853">
                  <a:extLst>
                    <a:ext uri="{9D8B030D-6E8A-4147-A177-3AD203B41FA5}">
                      <a16:colId xmlns:a16="http://schemas.microsoft.com/office/drawing/2014/main" val="1460558539"/>
                    </a:ext>
                  </a:extLst>
                </a:gridCol>
                <a:gridCol w="894973">
                  <a:extLst>
                    <a:ext uri="{9D8B030D-6E8A-4147-A177-3AD203B41FA5}">
                      <a16:colId xmlns:a16="http://schemas.microsoft.com/office/drawing/2014/main" val="1866203781"/>
                    </a:ext>
                  </a:extLst>
                </a:gridCol>
              </a:tblGrid>
              <a:tr h="517088">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1255855"/>
                  </a:ext>
                </a:extLst>
              </a:tr>
              <a:tr h="252238">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613.337,97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783721299"/>
                  </a:ext>
                </a:extLst>
              </a:tr>
              <a:tr h="252238">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958529436"/>
                  </a:ext>
                </a:extLst>
              </a:tr>
              <a:tr h="252238">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3859886"/>
                  </a:ext>
                </a:extLst>
              </a:tr>
              <a:tr h="252238">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3908417496"/>
                  </a:ext>
                </a:extLst>
              </a:tr>
              <a:tr h="252238">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24127983"/>
                  </a:ext>
                </a:extLst>
              </a:tr>
              <a:tr h="252238">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3635844447"/>
                  </a:ext>
                </a:extLst>
              </a:tr>
              <a:tr h="252238">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2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82959623"/>
                  </a:ext>
                </a:extLst>
              </a:tr>
              <a:tr h="517088">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181.629,34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176.005,66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92.807,22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69.708,24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76.622,01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596.772,48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936204842"/>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agosto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2518526" y="1927225"/>
          <a:ext cx="7235074" cy="400251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Agosto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$31. 318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854200" y="1536701"/>
          <a:ext cx="8568871" cy="445781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Agosto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$43.929</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2133600" y="1111319"/>
          <a:ext cx="7848600" cy="485730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Agosto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$15.459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C5B0D4F-0303-AEDE-8387-9B23CA5791E0}"/>
              </a:ext>
            </a:extLst>
          </p:cNvPr>
          <p:cNvGraphicFramePr>
            <a:graphicFrameLocks/>
          </p:cNvGraphicFramePr>
          <p:nvPr/>
        </p:nvGraphicFramePr>
        <p:xfrm>
          <a:off x="2400300" y="1438858"/>
          <a:ext cx="7061200" cy="427048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Agosto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$23.710</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314370"/>
          <a:ext cx="8654143" cy="44514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Agosto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$11.847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00000000-0008-0000-0200-000002000000}"/>
              </a:ext>
            </a:extLst>
          </p:cNvPr>
          <p:cNvGraphicFramePr>
            <a:graphicFrameLocks/>
          </p:cNvGraphicFramePr>
          <p:nvPr/>
        </p:nvGraphicFramePr>
        <p:xfrm>
          <a:off x="2324101" y="1436449"/>
          <a:ext cx="7712074" cy="426735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Agosto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$31.318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257302"/>
          <a:ext cx="8659091" cy="441378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Agosto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$43.929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46200"/>
          <a:ext cx="8672015" cy="428202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Agosto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$15.459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4C241934-A01D-4862-B1EF-AD4648AE808E}"/>
              </a:ext>
            </a:extLst>
          </p:cNvPr>
          <p:cNvGraphicFramePr>
            <a:graphicFrameLocks noGrp="1"/>
          </p:cNvGraphicFramePr>
          <p:nvPr/>
        </p:nvGraphicFramePr>
        <p:xfrm>
          <a:off x="1993901" y="1438030"/>
          <a:ext cx="8394700" cy="425247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Agosto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$23.710</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4" name="Gráfico 3">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09755"/>
          <a:ext cx="8672015" cy="44662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800" b="0" dirty="0">
                <a:solidFill>
                  <a:schemeClr val="accent1">
                    <a:lumMod val="50000"/>
                  </a:schemeClr>
                </a:solidFill>
              </a:rPr>
              <a:t>histórico – barrido y limpieza barrido mecánico (km) 2018 a 2023</a:t>
            </a:r>
            <a:endParaRPr lang="es-CO" sz="1800" b="0" kern="0" dirty="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80940046"/>
              </p:ext>
            </p:extLst>
          </p:nvPr>
        </p:nvGraphicFramePr>
        <p:xfrm>
          <a:off x="398563" y="2864522"/>
          <a:ext cx="11474991" cy="3266046"/>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5083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00371">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00371">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00371">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00371">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00371">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00371">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10760">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Agosto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$11.847</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3D1E0931-2208-441E-87EC-F345AF378AE3}"/>
              </a:ext>
            </a:extLst>
          </p:cNvPr>
          <p:cNvGraphicFramePr>
            <a:graphicFrameLocks noGrp="1"/>
          </p:cNvGraphicFramePr>
          <p:nvPr/>
        </p:nvGraphicFramePr>
        <p:xfrm>
          <a:off x="2247900" y="1405019"/>
          <a:ext cx="8426076" cy="42538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12.042</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3.887</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15.929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14.278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1.111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15.389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26.320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4.998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31.318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Agosto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76112"/>
          <a:ext cx="8657167" cy="348937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Agosto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15.317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11.049</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26.365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16.414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1.150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17.564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31.730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12.000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43.929</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371600" y="1293528"/>
          <a:ext cx="9372600" cy="326748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4.913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1.437</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6.350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7.695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1.413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9.109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12.608</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2.851</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15.459</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4" name="Gráfico 3">
            <a:extLst>
              <a:ext uri="{FF2B5EF4-FFF2-40B4-BE49-F238E27FC236}">
                <a16:creationId xmlns:a16="http://schemas.microsoft.com/office/drawing/2014/main" id="{5BB66678-C175-4C46-9E8F-6B8B634F77D3}"/>
              </a:ext>
            </a:extLst>
          </p:cNvPr>
          <p:cNvGraphicFramePr>
            <a:graphicFrameLocks noGrp="1"/>
          </p:cNvGraphicFramePr>
          <p:nvPr/>
        </p:nvGraphicFramePr>
        <p:xfrm>
          <a:off x="1527048" y="1158978"/>
          <a:ext cx="8904959" cy="370564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8.044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6.419 </a:t>
                      </a:r>
                    </a:p>
                  </a:txBody>
                  <a:tcPr marL="9525" marR="9525" marT="9525" marB="0" anchor="ctr"/>
                </a:tc>
                <a:tc>
                  <a:txBody>
                    <a:bodyPr/>
                    <a:lstStyle/>
                    <a:p>
                      <a:pPr algn="r" fontAlgn="ctr"/>
                      <a:r>
                        <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14.462 </a:t>
                      </a: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8.820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428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9.248 </a:t>
                      </a: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16.863 </a:t>
                      </a:r>
                    </a:p>
                  </a:txBody>
                  <a:tcPr marL="9525" marR="9525" marT="9525" marB="0" anchor="ctr"/>
                </a:tc>
                <a:tc>
                  <a:txBody>
                    <a:bodyPr/>
                    <a:lstStyle/>
                    <a:p>
                      <a:pPr algn="r" fontAlgn="ctr"/>
                      <a:r>
                        <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6.846 </a:t>
                      </a:r>
                    </a:p>
                  </a:txBody>
                  <a:tcPr marL="9525" marR="9525" marT="9525" marB="0" anchor="ctr"/>
                </a:tc>
                <a:tc>
                  <a:txBody>
                    <a:bodyPr/>
                    <a:lstStyle/>
                    <a:p>
                      <a:pPr algn="r" fontAlgn="ctr"/>
                      <a:r>
                        <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23.710 </a:t>
                      </a: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124712" y="1228873"/>
          <a:ext cx="9811512" cy="347012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3.261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1.261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4.522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6.992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333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7.325</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10.254</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1.593</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11.847</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4" name="Gráfico 3">
            <a:extLst>
              <a:ext uri="{FF2B5EF4-FFF2-40B4-BE49-F238E27FC236}">
                <a16:creationId xmlns:a16="http://schemas.microsoft.com/office/drawing/2014/main" id="{3A795C91-B547-41A0-A661-7CE0A0097300}"/>
              </a:ext>
            </a:extLst>
          </p:cNvPr>
          <p:cNvGraphicFramePr>
            <a:graphicFrameLocks noGrp="1"/>
          </p:cNvGraphicFramePr>
          <p:nvPr/>
        </p:nvGraphicFramePr>
        <p:xfrm>
          <a:off x="1103312" y="1304925"/>
          <a:ext cx="9549447" cy="336337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$4.998</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$26.320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$ 31.318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523498" y="2070315"/>
          <a:ext cx="5216901"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6002168" y="2056289"/>
          <a:ext cx="5465932"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$31.731</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$ 12.198</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$ 43.929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409574" y="2069783"/>
          <a:ext cx="5124449"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5918200" y="2098358"/>
          <a:ext cx="5470525"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$12.608</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$2.851</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$ 15.459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771085B0-296A-48FB-98CF-AEEFACA82AF2}"/>
              </a:ext>
            </a:extLst>
          </p:cNvPr>
          <p:cNvGraphicFramePr>
            <a:graphicFrameLocks/>
          </p:cNvGraphicFramePr>
          <p:nvPr/>
        </p:nvGraphicFramePr>
        <p:xfrm>
          <a:off x="207366" y="1871082"/>
          <a:ext cx="5342534"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2F647D3D-1469-49C2-8204-C38D483BCEFB}"/>
              </a:ext>
            </a:extLst>
          </p:cNvPr>
          <p:cNvGraphicFramePr>
            <a:graphicFrameLocks/>
          </p:cNvGraphicFramePr>
          <p:nvPr/>
        </p:nvGraphicFramePr>
        <p:xfrm>
          <a:off x="5829300" y="1961883"/>
          <a:ext cx="6047581"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Agosto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$ 16.863</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$ 6.846</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$23.710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áfico 8">
            <a:extLst>
              <a:ext uri="{FF2B5EF4-FFF2-40B4-BE49-F238E27FC236}">
                <a16:creationId xmlns:a16="http://schemas.microsoft.com/office/drawing/2014/main" id="{9D3D2F9F-73E5-4496-B33D-F3B1CB6E144C}"/>
              </a:ext>
            </a:extLst>
          </p:cNvPr>
          <p:cNvGraphicFramePr>
            <a:graphicFrameLocks/>
          </p:cNvGraphicFramePr>
          <p:nvPr/>
        </p:nvGraphicFramePr>
        <p:xfrm>
          <a:off x="169788" y="1971216"/>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488187" y="1979256"/>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5600E80-7F83-8CB8-8D1C-C6BB98272CA6}"/>
              </a:ext>
            </a:extLst>
          </p:cNvPr>
          <p:cNvGraphicFramePr>
            <a:graphicFrameLocks noGrp="1"/>
          </p:cNvGraphicFramePr>
          <p:nvPr>
            <p:extLst>
              <p:ext uri="{D42A27DB-BD31-4B8C-83A1-F6EECF244321}">
                <p14:modId xmlns:p14="http://schemas.microsoft.com/office/powerpoint/2010/main" val="4255312298"/>
              </p:ext>
            </p:extLst>
          </p:nvPr>
        </p:nvGraphicFramePr>
        <p:xfrm>
          <a:off x="398563" y="2626617"/>
          <a:ext cx="11202036" cy="3269405"/>
        </p:xfrm>
        <a:graphic>
          <a:graphicData uri="http://schemas.openxmlformats.org/drawingml/2006/table">
            <a:tbl>
              <a:tblPr/>
              <a:tblGrid>
                <a:gridCol w="810090">
                  <a:extLst>
                    <a:ext uri="{9D8B030D-6E8A-4147-A177-3AD203B41FA5}">
                      <a16:colId xmlns:a16="http://schemas.microsoft.com/office/drawing/2014/main" val="87295790"/>
                    </a:ext>
                  </a:extLst>
                </a:gridCol>
                <a:gridCol w="835406">
                  <a:extLst>
                    <a:ext uri="{9D8B030D-6E8A-4147-A177-3AD203B41FA5}">
                      <a16:colId xmlns:a16="http://schemas.microsoft.com/office/drawing/2014/main" val="4176443971"/>
                    </a:ext>
                  </a:extLst>
                </a:gridCol>
                <a:gridCol w="291127">
                  <a:extLst>
                    <a:ext uri="{9D8B030D-6E8A-4147-A177-3AD203B41FA5}">
                      <a16:colId xmlns:a16="http://schemas.microsoft.com/office/drawing/2014/main" val="2482208158"/>
                    </a:ext>
                  </a:extLst>
                </a:gridCol>
                <a:gridCol w="784775">
                  <a:extLst>
                    <a:ext uri="{9D8B030D-6E8A-4147-A177-3AD203B41FA5}">
                      <a16:colId xmlns:a16="http://schemas.microsoft.com/office/drawing/2014/main" val="3884351351"/>
                    </a:ext>
                  </a:extLst>
                </a:gridCol>
                <a:gridCol w="835406">
                  <a:extLst>
                    <a:ext uri="{9D8B030D-6E8A-4147-A177-3AD203B41FA5}">
                      <a16:colId xmlns:a16="http://schemas.microsoft.com/office/drawing/2014/main" val="2530834166"/>
                    </a:ext>
                  </a:extLst>
                </a:gridCol>
                <a:gridCol w="291127">
                  <a:extLst>
                    <a:ext uri="{9D8B030D-6E8A-4147-A177-3AD203B41FA5}">
                      <a16:colId xmlns:a16="http://schemas.microsoft.com/office/drawing/2014/main" val="1771296672"/>
                    </a:ext>
                  </a:extLst>
                </a:gridCol>
                <a:gridCol w="784775">
                  <a:extLst>
                    <a:ext uri="{9D8B030D-6E8A-4147-A177-3AD203B41FA5}">
                      <a16:colId xmlns:a16="http://schemas.microsoft.com/office/drawing/2014/main" val="2298294076"/>
                    </a:ext>
                  </a:extLst>
                </a:gridCol>
                <a:gridCol w="835406">
                  <a:extLst>
                    <a:ext uri="{9D8B030D-6E8A-4147-A177-3AD203B41FA5}">
                      <a16:colId xmlns:a16="http://schemas.microsoft.com/office/drawing/2014/main" val="1297482208"/>
                    </a:ext>
                  </a:extLst>
                </a:gridCol>
                <a:gridCol w="291127">
                  <a:extLst>
                    <a:ext uri="{9D8B030D-6E8A-4147-A177-3AD203B41FA5}">
                      <a16:colId xmlns:a16="http://schemas.microsoft.com/office/drawing/2014/main" val="2334608447"/>
                    </a:ext>
                  </a:extLst>
                </a:gridCol>
                <a:gridCol w="784775">
                  <a:extLst>
                    <a:ext uri="{9D8B030D-6E8A-4147-A177-3AD203B41FA5}">
                      <a16:colId xmlns:a16="http://schemas.microsoft.com/office/drawing/2014/main" val="2154780495"/>
                    </a:ext>
                  </a:extLst>
                </a:gridCol>
                <a:gridCol w="835406">
                  <a:extLst>
                    <a:ext uri="{9D8B030D-6E8A-4147-A177-3AD203B41FA5}">
                      <a16:colId xmlns:a16="http://schemas.microsoft.com/office/drawing/2014/main" val="723496147"/>
                    </a:ext>
                  </a:extLst>
                </a:gridCol>
                <a:gridCol w="291127">
                  <a:extLst>
                    <a:ext uri="{9D8B030D-6E8A-4147-A177-3AD203B41FA5}">
                      <a16:colId xmlns:a16="http://schemas.microsoft.com/office/drawing/2014/main" val="1140278258"/>
                    </a:ext>
                  </a:extLst>
                </a:gridCol>
                <a:gridCol w="784775">
                  <a:extLst>
                    <a:ext uri="{9D8B030D-6E8A-4147-A177-3AD203B41FA5}">
                      <a16:colId xmlns:a16="http://schemas.microsoft.com/office/drawing/2014/main" val="442480188"/>
                    </a:ext>
                  </a:extLst>
                </a:gridCol>
                <a:gridCol w="835406">
                  <a:extLst>
                    <a:ext uri="{9D8B030D-6E8A-4147-A177-3AD203B41FA5}">
                      <a16:colId xmlns:a16="http://schemas.microsoft.com/office/drawing/2014/main" val="704114655"/>
                    </a:ext>
                  </a:extLst>
                </a:gridCol>
                <a:gridCol w="291127">
                  <a:extLst>
                    <a:ext uri="{9D8B030D-6E8A-4147-A177-3AD203B41FA5}">
                      <a16:colId xmlns:a16="http://schemas.microsoft.com/office/drawing/2014/main" val="1111017366"/>
                    </a:ext>
                  </a:extLst>
                </a:gridCol>
                <a:gridCol w="784775">
                  <a:extLst>
                    <a:ext uri="{9D8B030D-6E8A-4147-A177-3AD203B41FA5}">
                      <a16:colId xmlns:a16="http://schemas.microsoft.com/office/drawing/2014/main" val="1837353733"/>
                    </a:ext>
                  </a:extLst>
                </a:gridCol>
                <a:gridCol w="835406">
                  <a:extLst>
                    <a:ext uri="{9D8B030D-6E8A-4147-A177-3AD203B41FA5}">
                      <a16:colId xmlns:a16="http://schemas.microsoft.com/office/drawing/2014/main" val="3011230146"/>
                    </a:ext>
                  </a:extLst>
                </a:gridCol>
              </a:tblGrid>
              <a:tr h="603809">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65449094"/>
                  </a:ext>
                </a:extLst>
              </a:tr>
              <a:tr h="294541">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51771413"/>
                  </a:ext>
                </a:extLst>
              </a:tr>
              <a:tr h="294541">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461562645"/>
                  </a:ext>
                </a:extLst>
              </a:tr>
              <a:tr h="294541">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537065"/>
                  </a:ext>
                </a:extLst>
              </a:tr>
              <a:tr h="294541">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3535904327"/>
                  </a:ext>
                </a:extLst>
              </a:tr>
              <a:tr h="294541">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3651482"/>
                  </a:ext>
                </a:extLst>
              </a:tr>
              <a:tr h="294541">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2490447949"/>
                  </a:ext>
                </a:extLst>
              </a:tr>
              <a:tr h="294541">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75368570"/>
                  </a:ext>
                </a:extLst>
              </a:tr>
              <a:tr h="603809">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26.166,49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27.065,04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11.065,73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12.183,82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8.073,60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84.554,68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43866407"/>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Agosto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$11.847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 name="Gráfico 6">
            <a:extLst>
              <a:ext uri="{FF2B5EF4-FFF2-40B4-BE49-F238E27FC236}">
                <a16:creationId xmlns:a16="http://schemas.microsoft.com/office/drawing/2014/main" id="{EFAC455A-FE42-49B4-8D29-07B98DBE1429}"/>
              </a:ext>
            </a:extLst>
          </p:cNvPr>
          <p:cNvGraphicFramePr>
            <a:graphicFrameLocks/>
          </p:cNvGraphicFramePr>
          <p:nvPr/>
        </p:nvGraphicFramePr>
        <p:xfrm>
          <a:off x="212725" y="1901953"/>
          <a:ext cx="5883275" cy="3476625"/>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9" name="Gráfico 8">
            <a:extLst>
              <a:ext uri="{FF2B5EF4-FFF2-40B4-BE49-F238E27FC236}">
                <a16:creationId xmlns:a16="http://schemas.microsoft.com/office/drawing/2014/main" id="{8694A8B3-8F56-4942-804F-9565EBF595E5}"/>
              </a:ext>
            </a:extLst>
          </p:cNvPr>
          <p:cNvGraphicFramePr>
            <a:graphicFrameLocks/>
          </p:cNvGraphicFramePr>
          <p:nvPr/>
        </p:nvGraphicFramePr>
        <p:xfrm>
          <a:off x="6477000" y="1925482"/>
          <a:ext cx="5534025" cy="3486150"/>
        </p:xfrm>
        <a:graphic>
          <a:graphicData uri="http://schemas.openxmlformats.org/drawingml/2006/chart">
            <c:chart xmlns:c="http://schemas.openxmlformats.org/drawingml/2006/chart" xmlns:r="http://schemas.openxmlformats.org/officeDocument/2006/relationships" r:id="rId8"/>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Marzo a Agosto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567299" y="1435102"/>
          <a:ext cx="8673353" cy="436484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Marzo a Agosto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2337" y="587766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5"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447800" y="1255693"/>
          <a:ext cx="8255000" cy="450607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Marzo a Agosto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930400" y="1223962"/>
          <a:ext cx="8343899" cy="452693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Marzo a Agosto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2019300" y="1342946"/>
          <a:ext cx="7988300" cy="41590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Marzo a Agosto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31-ago-2024 descargado del SIGAB el 6-sep-2024.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752600" y="1395715"/>
          <a:ext cx="8801100" cy="430341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Agosto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agosto_24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1.567.969</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526381" y="1515606"/>
          <a:ext cx="9077929" cy="440020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Agosto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0F8ABE54-0EA9-4796-ACE8-A6EFCD15301F}"/>
              </a:ext>
            </a:extLst>
          </p:cNvPr>
          <p:cNvGraphicFramePr>
            <a:graphicFrameLocks noGrp="1"/>
          </p:cNvGraphicFramePr>
          <p:nvPr/>
        </p:nvGraphicFramePr>
        <p:xfrm>
          <a:off x="595821" y="2757624"/>
          <a:ext cx="11078067" cy="2977241"/>
        </p:xfrm>
        <a:graphic>
          <a:graphicData uri="http://schemas.openxmlformats.org/drawingml/2006/table">
            <a:tbl>
              <a:tblPr/>
              <a:tblGrid>
                <a:gridCol w="794364">
                  <a:extLst>
                    <a:ext uri="{9D8B030D-6E8A-4147-A177-3AD203B41FA5}">
                      <a16:colId xmlns:a16="http://schemas.microsoft.com/office/drawing/2014/main" val="559232710"/>
                    </a:ext>
                  </a:extLst>
                </a:gridCol>
                <a:gridCol w="794364">
                  <a:extLst>
                    <a:ext uri="{9D8B030D-6E8A-4147-A177-3AD203B41FA5}">
                      <a16:colId xmlns:a16="http://schemas.microsoft.com/office/drawing/2014/main" val="1277453941"/>
                    </a:ext>
                  </a:extLst>
                </a:gridCol>
                <a:gridCol w="278027">
                  <a:extLst>
                    <a:ext uri="{9D8B030D-6E8A-4147-A177-3AD203B41FA5}">
                      <a16:colId xmlns:a16="http://schemas.microsoft.com/office/drawing/2014/main" val="3438079246"/>
                    </a:ext>
                  </a:extLst>
                </a:gridCol>
                <a:gridCol w="794364">
                  <a:extLst>
                    <a:ext uri="{9D8B030D-6E8A-4147-A177-3AD203B41FA5}">
                      <a16:colId xmlns:a16="http://schemas.microsoft.com/office/drawing/2014/main" val="3419072258"/>
                    </a:ext>
                  </a:extLst>
                </a:gridCol>
                <a:gridCol w="794364">
                  <a:extLst>
                    <a:ext uri="{9D8B030D-6E8A-4147-A177-3AD203B41FA5}">
                      <a16:colId xmlns:a16="http://schemas.microsoft.com/office/drawing/2014/main" val="2992393759"/>
                    </a:ext>
                  </a:extLst>
                </a:gridCol>
                <a:gridCol w="307816">
                  <a:extLst>
                    <a:ext uri="{9D8B030D-6E8A-4147-A177-3AD203B41FA5}">
                      <a16:colId xmlns:a16="http://schemas.microsoft.com/office/drawing/2014/main" val="3208237527"/>
                    </a:ext>
                  </a:extLst>
                </a:gridCol>
                <a:gridCol w="794364">
                  <a:extLst>
                    <a:ext uri="{9D8B030D-6E8A-4147-A177-3AD203B41FA5}">
                      <a16:colId xmlns:a16="http://schemas.microsoft.com/office/drawing/2014/main" val="1040396290"/>
                    </a:ext>
                  </a:extLst>
                </a:gridCol>
                <a:gridCol w="794364">
                  <a:extLst>
                    <a:ext uri="{9D8B030D-6E8A-4147-A177-3AD203B41FA5}">
                      <a16:colId xmlns:a16="http://schemas.microsoft.com/office/drawing/2014/main" val="2711727891"/>
                    </a:ext>
                  </a:extLst>
                </a:gridCol>
                <a:gridCol w="307816">
                  <a:extLst>
                    <a:ext uri="{9D8B030D-6E8A-4147-A177-3AD203B41FA5}">
                      <a16:colId xmlns:a16="http://schemas.microsoft.com/office/drawing/2014/main" val="1268623491"/>
                    </a:ext>
                  </a:extLst>
                </a:gridCol>
                <a:gridCol w="794364">
                  <a:extLst>
                    <a:ext uri="{9D8B030D-6E8A-4147-A177-3AD203B41FA5}">
                      <a16:colId xmlns:a16="http://schemas.microsoft.com/office/drawing/2014/main" val="1162540316"/>
                    </a:ext>
                  </a:extLst>
                </a:gridCol>
                <a:gridCol w="794364">
                  <a:extLst>
                    <a:ext uri="{9D8B030D-6E8A-4147-A177-3AD203B41FA5}">
                      <a16:colId xmlns:a16="http://schemas.microsoft.com/office/drawing/2014/main" val="48129016"/>
                    </a:ext>
                  </a:extLst>
                </a:gridCol>
                <a:gridCol w="347534">
                  <a:extLst>
                    <a:ext uri="{9D8B030D-6E8A-4147-A177-3AD203B41FA5}">
                      <a16:colId xmlns:a16="http://schemas.microsoft.com/office/drawing/2014/main" val="1668541167"/>
                    </a:ext>
                  </a:extLst>
                </a:gridCol>
                <a:gridCol w="794364">
                  <a:extLst>
                    <a:ext uri="{9D8B030D-6E8A-4147-A177-3AD203B41FA5}">
                      <a16:colId xmlns:a16="http://schemas.microsoft.com/office/drawing/2014/main" val="2408356957"/>
                    </a:ext>
                  </a:extLst>
                </a:gridCol>
                <a:gridCol w="794364">
                  <a:extLst>
                    <a:ext uri="{9D8B030D-6E8A-4147-A177-3AD203B41FA5}">
                      <a16:colId xmlns:a16="http://schemas.microsoft.com/office/drawing/2014/main" val="3452520773"/>
                    </a:ext>
                  </a:extLst>
                </a:gridCol>
                <a:gridCol w="304506">
                  <a:extLst>
                    <a:ext uri="{9D8B030D-6E8A-4147-A177-3AD203B41FA5}">
                      <a16:colId xmlns:a16="http://schemas.microsoft.com/office/drawing/2014/main" val="3726994247"/>
                    </a:ext>
                  </a:extLst>
                </a:gridCol>
                <a:gridCol w="794364">
                  <a:extLst>
                    <a:ext uri="{9D8B030D-6E8A-4147-A177-3AD203B41FA5}">
                      <a16:colId xmlns:a16="http://schemas.microsoft.com/office/drawing/2014/main" val="4201389773"/>
                    </a:ext>
                  </a:extLst>
                </a:gridCol>
                <a:gridCol w="794364">
                  <a:extLst>
                    <a:ext uri="{9D8B030D-6E8A-4147-A177-3AD203B41FA5}">
                      <a16:colId xmlns:a16="http://schemas.microsoft.com/office/drawing/2014/main" val="2031085416"/>
                    </a:ext>
                  </a:extLst>
                </a:gridCol>
              </a:tblGrid>
              <a:tr h="340257">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6082302"/>
                  </a:ext>
                </a:extLst>
              </a:tr>
              <a:tr h="329623">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8225874"/>
                  </a:ext>
                </a:extLst>
              </a:tr>
              <a:tr h="329623">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86437052"/>
                  </a:ext>
                </a:extLst>
              </a:tr>
              <a:tr h="329623">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59380371"/>
                  </a:ext>
                </a:extLst>
              </a:tr>
              <a:tr h="329623">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62384032"/>
                  </a:ext>
                </a:extLst>
              </a:tr>
              <a:tr h="329623">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91221561"/>
                  </a:ext>
                </a:extLst>
              </a:tr>
              <a:tr h="329623">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9338750"/>
                  </a:ext>
                </a:extLst>
              </a:tr>
              <a:tr h="329623">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1.536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2.530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8.504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33899047"/>
                  </a:ext>
                </a:extLst>
              </a:tr>
              <a:tr h="329623">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29.814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40.853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42.272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28.545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14.467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155.951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88832229"/>
                  </a:ext>
                </a:extLst>
              </a:tr>
            </a:tbl>
          </a:graphicData>
        </a:graphic>
      </p:graphicFrame>
    </p:spTree>
    <p:extLst>
      <p:ext uri="{BB962C8B-B14F-4D97-AF65-F5344CB8AC3E}">
        <p14:creationId xmlns:p14="http://schemas.microsoft.com/office/powerpoint/2010/main" val="262732525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Agosto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3522986F-9B66-0715-27C9-8C6B4C725F16}"/>
              </a:ext>
            </a:extLst>
          </p:cNvPr>
          <p:cNvGraphicFramePr>
            <a:graphicFrameLocks noGrp="1"/>
          </p:cNvGraphicFramePr>
          <p:nvPr/>
        </p:nvGraphicFramePr>
        <p:xfrm>
          <a:off x="708025" y="2680556"/>
          <a:ext cx="10645774" cy="3065151"/>
        </p:xfrm>
        <a:graphic>
          <a:graphicData uri="http://schemas.openxmlformats.org/drawingml/2006/table">
            <a:tbl>
              <a:tblPr/>
              <a:tblGrid>
                <a:gridCol w="763366">
                  <a:extLst>
                    <a:ext uri="{9D8B030D-6E8A-4147-A177-3AD203B41FA5}">
                      <a16:colId xmlns:a16="http://schemas.microsoft.com/office/drawing/2014/main" val="3508182397"/>
                    </a:ext>
                  </a:extLst>
                </a:gridCol>
                <a:gridCol w="763366">
                  <a:extLst>
                    <a:ext uri="{9D8B030D-6E8A-4147-A177-3AD203B41FA5}">
                      <a16:colId xmlns:a16="http://schemas.microsoft.com/office/drawing/2014/main" val="831941859"/>
                    </a:ext>
                  </a:extLst>
                </a:gridCol>
                <a:gridCol w="267178">
                  <a:extLst>
                    <a:ext uri="{9D8B030D-6E8A-4147-A177-3AD203B41FA5}">
                      <a16:colId xmlns:a16="http://schemas.microsoft.com/office/drawing/2014/main" val="843558573"/>
                    </a:ext>
                  </a:extLst>
                </a:gridCol>
                <a:gridCol w="763366">
                  <a:extLst>
                    <a:ext uri="{9D8B030D-6E8A-4147-A177-3AD203B41FA5}">
                      <a16:colId xmlns:a16="http://schemas.microsoft.com/office/drawing/2014/main" val="2198727340"/>
                    </a:ext>
                  </a:extLst>
                </a:gridCol>
                <a:gridCol w="763366">
                  <a:extLst>
                    <a:ext uri="{9D8B030D-6E8A-4147-A177-3AD203B41FA5}">
                      <a16:colId xmlns:a16="http://schemas.microsoft.com/office/drawing/2014/main" val="232265167"/>
                    </a:ext>
                  </a:extLst>
                </a:gridCol>
                <a:gridCol w="295804">
                  <a:extLst>
                    <a:ext uri="{9D8B030D-6E8A-4147-A177-3AD203B41FA5}">
                      <a16:colId xmlns:a16="http://schemas.microsoft.com/office/drawing/2014/main" val="3235805814"/>
                    </a:ext>
                  </a:extLst>
                </a:gridCol>
                <a:gridCol w="763366">
                  <a:extLst>
                    <a:ext uri="{9D8B030D-6E8A-4147-A177-3AD203B41FA5}">
                      <a16:colId xmlns:a16="http://schemas.microsoft.com/office/drawing/2014/main" val="846425795"/>
                    </a:ext>
                  </a:extLst>
                </a:gridCol>
                <a:gridCol w="763366">
                  <a:extLst>
                    <a:ext uri="{9D8B030D-6E8A-4147-A177-3AD203B41FA5}">
                      <a16:colId xmlns:a16="http://schemas.microsoft.com/office/drawing/2014/main" val="2665412380"/>
                    </a:ext>
                  </a:extLst>
                </a:gridCol>
                <a:gridCol w="295804">
                  <a:extLst>
                    <a:ext uri="{9D8B030D-6E8A-4147-A177-3AD203B41FA5}">
                      <a16:colId xmlns:a16="http://schemas.microsoft.com/office/drawing/2014/main" val="375536886"/>
                    </a:ext>
                  </a:extLst>
                </a:gridCol>
                <a:gridCol w="763366">
                  <a:extLst>
                    <a:ext uri="{9D8B030D-6E8A-4147-A177-3AD203B41FA5}">
                      <a16:colId xmlns:a16="http://schemas.microsoft.com/office/drawing/2014/main" val="3147339005"/>
                    </a:ext>
                  </a:extLst>
                </a:gridCol>
                <a:gridCol w="763366">
                  <a:extLst>
                    <a:ext uri="{9D8B030D-6E8A-4147-A177-3AD203B41FA5}">
                      <a16:colId xmlns:a16="http://schemas.microsoft.com/office/drawing/2014/main" val="194225846"/>
                    </a:ext>
                  </a:extLst>
                </a:gridCol>
                <a:gridCol w="333973">
                  <a:extLst>
                    <a:ext uri="{9D8B030D-6E8A-4147-A177-3AD203B41FA5}">
                      <a16:colId xmlns:a16="http://schemas.microsoft.com/office/drawing/2014/main" val="3669558449"/>
                    </a:ext>
                  </a:extLst>
                </a:gridCol>
                <a:gridCol w="763366">
                  <a:extLst>
                    <a:ext uri="{9D8B030D-6E8A-4147-A177-3AD203B41FA5}">
                      <a16:colId xmlns:a16="http://schemas.microsoft.com/office/drawing/2014/main" val="2649223575"/>
                    </a:ext>
                  </a:extLst>
                </a:gridCol>
                <a:gridCol w="763366">
                  <a:extLst>
                    <a:ext uri="{9D8B030D-6E8A-4147-A177-3AD203B41FA5}">
                      <a16:colId xmlns:a16="http://schemas.microsoft.com/office/drawing/2014/main" val="2313726727"/>
                    </a:ext>
                  </a:extLst>
                </a:gridCol>
                <a:gridCol w="292623">
                  <a:extLst>
                    <a:ext uri="{9D8B030D-6E8A-4147-A177-3AD203B41FA5}">
                      <a16:colId xmlns:a16="http://schemas.microsoft.com/office/drawing/2014/main" val="2876572954"/>
                    </a:ext>
                  </a:extLst>
                </a:gridCol>
                <a:gridCol w="763366">
                  <a:extLst>
                    <a:ext uri="{9D8B030D-6E8A-4147-A177-3AD203B41FA5}">
                      <a16:colId xmlns:a16="http://schemas.microsoft.com/office/drawing/2014/main" val="625530532"/>
                    </a:ext>
                  </a:extLst>
                </a:gridCol>
                <a:gridCol w="763366">
                  <a:extLst>
                    <a:ext uri="{9D8B030D-6E8A-4147-A177-3AD203B41FA5}">
                      <a16:colId xmlns:a16="http://schemas.microsoft.com/office/drawing/2014/main" val="3374056144"/>
                    </a:ext>
                  </a:extLst>
                </a:gridCol>
              </a:tblGrid>
              <a:tr h="35030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048940"/>
                  </a:ext>
                </a:extLst>
              </a:tr>
              <a:tr h="33935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58766592"/>
                  </a:ext>
                </a:extLst>
              </a:tr>
              <a:tr h="33935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94131820"/>
                  </a:ext>
                </a:extLst>
              </a:tr>
              <a:tr h="33935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14236950"/>
                  </a:ext>
                </a:extLst>
              </a:tr>
              <a:tr h="33935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21986588"/>
                  </a:ext>
                </a:extLst>
              </a:tr>
              <a:tr h="33935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84272808"/>
                  </a:ext>
                </a:extLst>
              </a:tr>
              <a:tr h="33935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94181681"/>
                  </a:ext>
                </a:extLst>
              </a:tr>
              <a:tr h="339356">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11833213"/>
                  </a:ext>
                </a:extLst>
              </a:tr>
              <a:tr h="33935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3.085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12.157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059546"/>
                  </a:ext>
                </a:extLst>
              </a:tr>
            </a:tbl>
          </a:graphicData>
        </a:graphic>
      </p:graphicFrame>
    </p:spTree>
    <p:extLst>
      <p:ext uri="{BB962C8B-B14F-4D97-AF65-F5344CB8AC3E}">
        <p14:creationId xmlns:p14="http://schemas.microsoft.com/office/powerpoint/2010/main" val="410112207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Agosto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1ABF3C26-1348-B1D3-ACCC-3D7D0B2AA66D}"/>
              </a:ext>
            </a:extLst>
          </p:cNvPr>
          <p:cNvGraphicFramePr>
            <a:graphicFrameLocks noGrp="1"/>
          </p:cNvGraphicFramePr>
          <p:nvPr/>
        </p:nvGraphicFramePr>
        <p:xfrm>
          <a:off x="603251" y="2709848"/>
          <a:ext cx="10848978" cy="3273074"/>
        </p:xfrm>
        <a:graphic>
          <a:graphicData uri="http://schemas.openxmlformats.org/drawingml/2006/table">
            <a:tbl>
              <a:tblPr/>
              <a:tblGrid>
                <a:gridCol w="777937">
                  <a:extLst>
                    <a:ext uri="{9D8B030D-6E8A-4147-A177-3AD203B41FA5}">
                      <a16:colId xmlns:a16="http://schemas.microsoft.com/office/drawing/2014/main" val="1399149335"/>
                    </a:ext>
                  </a:extLst>
                </a:gridCol>
                <a:gridCol w="777937">
                  <a:extLst>
                    <a:ext uri="{9D8B030D-6E8A-4147-A177-3AD203B41FA5}">
                      <a16:colId xmlns:a16="http://schemas.microsoft.com/office/drawing/2014/main" val="3199680079"/>
                    </a:ext>
                  </a:extLst>
                </a:gridCol>
                <a:gridCol w="272278">
                  <a:extLst>
                    <a:ext uri="{9D8B030D-6E8A-4147-A177-3AD203B41FA5}">
                      <a16:colId xmlns:a16="http://schemas.microsoft.com/office/drawing/2014/main" val="1481812170"/>
                    </a:ext>
                  </a:extLst>
                </a:gridCol>
                <a:gridCol w="777937">
                  <a:extLst>
                    <a:ext uri="{9D8B030D-6E8A-4147-A177-3AD203B41FA5}">
                      <a16:colId xmlns:a16="http://schemas.microsoft.com/office/drawing/2014/main" val="2764069136"/>
                    </a:ext>
                  </a:extLst>
                </a:gridCol>
                <a:gridCol w="777937">
                  <a:extLst>
                    <a:ext uri="{9D8B030D-6E8A-4147-A177-3AD203B41FA5}">
                      <a16:colId xmlns:a16="http://schemas.microsoft.com/office/drawing/2014/main" val="836881084"/>
                    </a:ext>
                  </a:extLst>
                </a:gridCol>
                <a:gridCol w="301450">
                  <a:extLst>
                    <a:ext uri="{9D8B030D-6E8A-4147-A177-3AD203B41FA5}">
                      <a16:colId xmlns:a16="http://schemas.microsoft.com/office/drawing/2014/main" val="1516237154"/>
                    </a:ext>
                  </a:extLst>
                </a:gridCol>
                <a:gridCol w="777937">
                  <a:extLst>
                    <a:ext uri="{9D8B030D-6E8A-4147-A177-3AD203B41FA5}">
                      <a16:colId xmlns:a16="http://schemas.microsoft.com/office/drawing/2014/main" val="3573494891"/>
                    </a:ext>
                  </a:extLst>
                </a:gridCol>
                <a:gridCol w="777937">
                  <a:extLst>
                    <a:ext uri="{9D8B030D-6E8A-4147-A177-3AD203B41FA5}">
                      <a16:colId xmlns:a16="http://schemas.microsoft.com/office/drawing/2014/main" val="3107490295"/>
                    </a:ext>
                  </a:extLst>
                </a:gridCol>
                <a:gridCol w="301450">
                  <a:extLst>
                    <a:ext uri="{9D8B030D-6E8A-4147-A177-3AD203B41FA5}">
                      <a16:colId xmlns:a16="http://schemas.microsoft.com/office/drawing/2014/main" val="3553468654"/>
                    </a:ext>
                  </a:extLst>
                </a:gridCol>
                <a:gridCol w="777937">
                  <a:extLst>
                    <a:ext uri="{9D8B030D-6E8A-4147-A177-3AD203B41FA5}">
                      <a16:colId xmlns:a16="http://schemas.microsoft.com/office/drawing/2014/main" val="236924121"/>
                    </a:ext>
                  </a:extLst>
                </a:gridCol>
                <a:gridCol w="777937">
                  <a:extLst>
                    <a:ext uri="{9D8B030D-6E8A-4147-A177-3AD203B41FA5}">
                      <a16:colId xmlns:a16="http://schemas.microsoft.com/office/drawing/2014/main" val="2424375475"/>
                    </a:ext>
                  </a:extLst>
                </a:gridCol>
                <a:gridCol w="340348">
                  <a:extLst>
                    <a:ext uri="{9D8B030D-6E8A-4147-A177-3AD203B41FA5}">
                      <a16:colId xmlns:a16="http://schemas.microsoft.com/office/drawing/2014/main" val="1999502012"/>
                    </a:ext>
                  </a:extLst>
                </a:gridCol>
                <a:gridCol w="777937">
                  <a:extLst>
                    <a:ext uri="{9D8B030D-6E8A-4147-A177-3AD203B41FA5}">
                      <a16:colId xmlns:a16="http://schemas.microsoft.com/office/drawing/2014/main" val="542703155"/>
                    </a:ext>
                  </a:extLst>
                </a:gridCol>
                <a:gridCol w="777937">
                  <a:extLst>
                    <a:ext uri="{9D8B030D-6E8A-4147-A177-3AD203B41FA5}">
                      <a16:colId xmlns:a16="http://schemas.microsoft.com/office/drawing/2014/main" val="4294338515"/>
                    </a:ext>
                  </a:extLst>
                </a:gridCol>
                <a:gridCol w="298208">
                  <a:extLst>
                    <a:ext uri="{9D8B030D-6E8A-4147-A177-3AD203B41FA5}">
                      <a16:colId xmlns:a16="http://schemas.microsoft.com/office/drawing/2014/main" val="593178472"/>
                    </a:ext>
                  </a:extLst>
                </a:gridCol>
                <a:gridCol w="777937">
                  <a:extLst>
                    <a:ext uri="{9D8B030D-6E8A-4147-A177-3AD203B41FA5}">
                      <a16:colId xmlns:a16="http://schemas.microsoft.com/office/drawing/2014/main" val="403832355"/>
                    </a:ext>
                  </a:extLst>
                </a:gridCol>
                <a:gridCol w="777937">
                  <a:extLst>
                    <a:ext uri="{9D8B030D-6E8A-4147-A177-3AD203B41FA5}">
                      <a16:colId xmlns:a16="http://schemas.microsoft.com/office/drawing/2014/main" val="311818891"/>
                    </a:ext>
                  </a:extLst>
                </a:gridCol>
              </a:tblGrid>
              <a:tr h="37406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30267662"/>
                  </a:ext>
                </a:extLst>
              </a:tr>
              <a:tr h="36237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94387600"/>
                  </a:ext>
                </a:extLst>
              </a:tr>
              <a:tr h="36237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48913424"/>
                  </a:ext>
                </a:extLst>
              </a:tr>
              <a:tr h="36237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50718913"/>
                  </a:ext>
                </a:extLst>
              </a:tr>
              <a:tr h="36237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40152721"/>
                  </a:ext>
                </a:extLst>
              </a:tr>
              <a:tr h="36237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0537373"/>
                  </a:ext>
                </a:extLst>
              </a:tr>
              <a:tr h="36237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06897918"/>
                  </a:ext>
                </a:extLst>
              </a:tr>
              <a:tr h="362376">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45234298"/>
                  </a:ext>
                </a:extLst>
              </a:tr>
              <a:tr h="36237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618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82809190"/>
                  </a:ext>
                </a:extLst>
              </a:tr>
            </a:tbl>
          </a:graphicData>
        </a:graphic>
      </p:graphicFrame>
    </p:spTree>
    <p:extLst>
      <p:ext uri="{BB962C8B-B14F-4D97-AF65-F5344CB8AC3E}">
        <p14:creationId xmlns:p14="http://schemas.microsoft.com/office/powerpoint/2010/main" val="19060106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consolidado (km) 2018 a 2023</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4DC34D2-9315-F84F-B6A3-47EB242C8CFE}"/>
              </a:ext>
            </a:extLst>
          </p:cNvPr>
          <p:cNvGraphicFramePr>
            <a:graphicFrameLocks noGrp="1"/>
          </p:cNvGraphicFramePr>
          <p:nvPr>
            <p:extLst>
              <p:ext uri="{D42A27DB-BD31-4B8C-83A1-F6EECF244321}">
                <p14:modId xmlns:p14="http://schemas.microsoft.com/office/powerpoint/2010/main" val="1556097904"/>
              </p:ext>
            </p:extLst>
          </p:nvPr>
        </p:nvGraphicFramePr>
        <p:xfrm>
          <a:off x="354956" y="2705622"/>
          <a:ext cx="11482087" cy="3353208"/>
        </p:xfrm>
        <a:graphic>
          <a:graphicData uri="http://schemas.openxmlformats.org/drawingml/2006/table">
            <a:tbl>
              <a:tblPr/>
              <a:tblGrid>
                <a:gridCol w="663616">
                  <a:extLst>
                    <a:ext uri="{9D8B030D-6E8A-4147-A177-3AD203B41FA5}">
                      <a16:colId xmlns:a16="http://schemas.microsoft.com/office/drawing/2014/main" val="2920303663"/>
                    </a:ext>
                  </a:extLst>
                </a:gridCol>
                <a:gridCol w="908492">
                  <a:extLst>
                    <a:ext uri="{9D8B030D-6E8A-4147-A177-3AD203B41FA5}">
                      <a16:colId xmlns:a16="http://schemas.microsoft.com/office/drawing/2014/main" val="3272583764"/>
                    </a:ext>
                  </a:extLst>
                </a:gridCol>
                <a:gridCol w="272480">
                  <a:extLst>
                    <a:ext uri="{9D8B030D-6E8A-4147-A177-3AD203B41FA5}">
                      <a16:colId xmlns:a16="http://schemas.microsoft.com/office/drawing/2014/main" val="3603968215"/>
                    </a:ext>
                  </a:extLst>
                </a:gridCol>
                <a:gridCol w="844096">
                  <a:extLst>
                    <a:ext uri="{9D8B030D-6E8A-4147-A177-3AD203B41FA5}">
                      <a16:colId xmlns:a16="http://schemas.microsoft.com/office/drawing/2014/main" val="2794102432"/>
                    </a:ext>
                  </a:extLst>
                </a:gridCol>
                <a:gridCol w="864828">
                  <a:extLst>
                    <a:ext uri="{9D8B030D-6E8A-4147-A177-3AD203B41FA5}">
                      <a16:colId xmlns:a16="http://schemas.microsoft.com/office/drawing/2014/main" val="2485506951"/>
                    </a:ext>
                  </a:extLst>
                </a:gridCol>
                <a:gridCol w="272480">
                  <a:extLst>
                    <a:ext uri="{9D8B030D-6E8A-4147-A177-3AD203B41FA5}">
                      <a16:colId xmlns:a16="http://schemas.microsoft.com/office/drawing/2014/main" val="3418580746"/>
                    </a:ext>
                  </a:extLst>
                </a:gridCol>
                <a:gridCol w="829287">
                  <a:extLst>
                    <a:ext uri="{9D8B030D-6E8A-4147-A177-3AD203B41FA5}">
                      <a16:colId xmlns:a16="http://schemas.microsoft.com/office/drawing/2014/main" val="2861828239"/>
                    </a:ext>
                  </a:extLst>
                </a:gridCol>
                <a:gridCol w="829287">
                  <a:extLst>
                    <a:ext uri="{9D8B030D-6E8A-4147-A177-3AD203B41FA5}">
                      <a16:colId xmlns:a16="http://schemas.microsoft.com/office/drawing/2014/main" val="4109732864"/>
                    </a:ext>
                  </a:extLst>
                </a:gridCol>
                <a:gridCol w="272480">
                  <a:extLst>
                    <a:ext uri="{9D8B030D-6E8A-4147-A177-3AD203B41FA5}">
                      <a16:colId xmlns:a16="http://schemas.microsoft.com/office/drawing/2014/main" val="1447661993"/>
                    </a:ext>
                  </a:extLst>
                </a:gridCol>
                <a:gridCol w="852980">
                  <a:extLst>
                    <a:ext uri="{9D8B030D-6E8A-4147-A177-3AD203B41FA5}">
                      <a16:colId xmlns:a16="http://schemas.microsoft.com/office/drawing/2014/main" val="4285844000"/>
                    </a:ext>
                  </a:extLst>
                </a:gridCol>
                <a:gridCol w="781900">
                  <a:extLst>
                    <a:ext uri="{9D8B030D-6E8A-4147-A177-3AD203B41FA5}">
                      <a16:colId xmlns:a16="http://schemas.microsoft.com/office/drawing/2014/main" val="2027519219"/>
                    </a:ext>
                  </a:extLst>
                </a:gridCol>
                <a:gridCol w="272480">
                  <a:extLst>
                    <a:ext uri="{9D8B030D-6E8A-4147-A177-3AD203B41FA5}">
                      <a16:colId xmlns:a16="http://schemas.microsoft.com/office/drawing/2014/main" val="1758960193"/>
                    </a:ext>
                  </a:extLst>
                </a:gridCol>
                <a:gridCol w="1021800">
                  <a:extLst>
                    <a:ext uri="{9D8B030D-6E8A-4147-A177-3AD203B41FA5}">
                      <a16:colId xmlns:a16="http://schemas.microsoft.com/office/drawing/2014/main" val="3866795210"/>
                    </a:ext>
                  </a:extLst>
                </a:gridCol>
                <a:gridCol w="876675">
                  <a:extLst>
                    <a:ext uri="{9D8B030D-6E8A-4147-A177-3AD203B41FA5}">
                      <a16:colId xmlns:a16="http://schemas.microsoft.com/office/drawing/2014/main" val="234322784"/>
                    </a:ext>
                  </a:extLst>
                </a:gridCol>
                <a:gridCol w="272480">
                  <a:extLst>
                    <a:ext uri="{9D8B030D-6E8A-4147-A177-3AD203B41FA5}">
                      <a16:colId xmlns:a16="http://schemas.microsoft.com/office/drawing/2014/main" val="1628218989"/>
                    </a:ext>
                  </a:extLst>
                </a:gridCol>
                <a:gridCol w="793746">
                  <a:extLst>
                    <a:ext uri="{9D8B030D-6E8A-4147-A177-3AD203B41FA5}">
                      <a16:colId xmlns:a16="http://schemas.microsoft.com/office/drawing/2014/main" val="1514077867"/>
                    </a:ext>
                  </a:extLst>
                </a:gridCol>
                <a:gridCol w="852980">
                  <a:extLst>
                    <a:ext uri="{9D8B030D-6E8A-4147-A177-3AD203B41FA5}">
                      <a16:colId xmlns:a16="http://schemas.microsoft.com/office/drawing/2014/main" val="2061360702"/>
                    </a:ext>
                  </a:extLst>
                </a:gridCol>
              </a:tblGrid>
              <a:tr h="42696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273671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5036847"/>
                  </a:ext>
                </a:extLst>
              </a:tr>
              <a:tr h="208274">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291154136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449320"/>
                  </a:ext>
                </a:extLst>
              </a:tr>
              <a:tr h="2082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084675280"/>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829833"/>
                  </a:ext>
                </a:extLst>
              </a:tr>
              <a:tr h="2082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98775380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2658350"/>
                  </a:ext>
                </a:extLst>
              </a:tr>
              <a:tr h="2082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326461485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85243245"/>
                  </a:ext>
                </a:extLst>
              </a:tr>
              <a:tr h="2082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89672955"/>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600005"/>
                  </a:ext>
                </a:extLst>
              </a:tr>
              <a:tr h="208274">
                <a:tc>
                  <a:txBody>
                    <a:bodyPr/>
                    <a:lstStyle/>
                    <a:p>
                      <a:pPr algn="ctr" rtl="0" fontAlgn="ctr"/>
                      <a:r>
                        <a:rPr lang="es-CO" sz="10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91172198"/>
                  </a:ext>
                </a:extLst>
              </a:tr>
              <a:tr h="426960">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59787774"/>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Agosto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B2581246-9E47-8F6E-E3A5-67872736763C}"/>
              </a:ext>
            </a:extLst>
          </p:cNvPr>
          <p:cNvGraphicFramePr>
            <a:graphicFrameLocks noGrp="1"/>
          </p:cNvGraphicFramePr>
          <p:nvPr/>
        </p:nvGraphicFramePr>
        <p:xfrm>
          <a:off x="627796" y="2786025"/>
          <a:ext cx="10890912" cy="3226042"/>
        </p:xfrm>
        <a:graphic>
          <a:graphicData uri="http://schemas.openxmlformats.org/drawingml/2006/table">
            <a:tbl>
              <a:tblPr/>
              <a:tblGrid>
                <a:gridCol w="780944">
                  <a:extLst>
                    <a:ext uri="{9D8B030D-6E8A-4147-A177-3AD203B41FA5}">
                      <a16:colId xmlns:a16="http://schemas.microsoft.com/office/drawing/2014/main" val="4118695959"/>
                    </a:ext>
                  </a:extLst>
                </a:gridCol>
                <a:gridCol w="780944">
                  <a:extLst>
                    <a:ext uri="{9D8B030D-6E8A-4147-A177-3AD203B41FA5}">
                      <a16:colId xmlns:a16="http://schemas.microsoft.com/office/drawing/2014/main" val="2181032184"/>
                    </a:ext>
                  </a:extLst>
                </a:gridCol>
                <a:gridCol w="273331">
                  <a:extLst>
                    <a:ext uri="{9D8B030D-6E8A-4147-A177-3AD203B41FA5}">
                      <a16:colId xmlns:a16="http://schemas.microsoft.com/office/drawing/2014/main" val="1979515429"/>
                    </a:ext>
                  </a:extLst>
                </a:gridCol>
                <a:gridCol w="780944">
                  <a:extLst>
                    <a:ext uri="{9D8B030D-6E8A-4147-A177-3AD203B41FA5}">
                      <a16:colId xmlns:a16="http://schemas.microsoft.com/office/drawing/2014/main" val="3942739218"/>
                    </a:ext>
                  </a:extLst>
                </a:gridCol>
                <a:gridCol w="780944">
                  <a:extLst>
                    <a:ext uri="{9D8B030D-6E8A-4147-A177-3AD203B41FA5}">
                      <a16:colId xmlns:a16="http://schemas.microsoft.com/office/drawing/2014/main" val="1783936836"/>
                    </a:ext>
                  </a:extLst>
                </a:gridCol>
                <a:gridCol w="302615">
                  <a:extLst>
                    <a:ext uri="{9D8B030D-6E8A-4147-A177-3AD203B41FA5}">
                      <a16:colId xmlns:a16="http://schemas.microsoft.com/office/drawing/2014/main" val="2686038441"/>
                    </a:ext>
                  </a:extLst>
                </a:gridCol>
                <a:gridCol w="780944">
                  <a:extLst>
                    <a:ext uri="{9D8B030D-6E8A-4147-A177-3AD203B41FA5}">
                      <a16:colId xmlns:a16="http://schemas.microsoft.com/office/drawing/2014/main" val="574040996"/>
                    </a:ext>
                  </a:extLst>
                </a:gridCol>
                <a:gridCol w="780944">
                  <a:extLst>
                    <a:ext uri="{9D8B030D-6E8A-4147-A177-3AD203B41FA5}">
                      <a16:colId xmlns:a16="http://schemas.microsoft.com/office/drawing/2014/main" val="1476414541"/>
                    </a:ext>
                  </a:extLst>
                </a:gridCol>
                <a:gridCol w="302615">
                  <a:extLst>
                    <a:ext uri="{9D8B030D-6E8A-4147-A177-3AD203B41FA5}">
                      <a16:colId xmlns:a16="http://schemas.microsoft.com/office/drawing/2014/main" val="3661570932"/>
                    </a:ext>
                  </a:extLst>
                </a:gridCol>
                <a:gridCol w="780944">
                  <a:extLst>
                    <a:ext uri="{9D8B030D-6E8A-4147-A177-3AD203B41FA5}">
                      <a16:colId xmlns:a16="http://schemas.microsoft.com/office/drawing/2014/main" val="1626393256"/>
                    </a:ext>
                  </a:extLst>
                </a:gridCol>
                <a:gridCol w="780944">
                  <a:extLst>
                    <a:ext uri="{9D8B030D-6E8A-4147-A177-3AD203B41FA5}">
                      <a16:colId xmlns:a16="http://schemas.microsoft.com/office/drawing/2014/main" val="1470639036"/>
                    </a:ext>
                  </a:extLst>
                </a:gridCol>
                <a:gridCol w="341662">
                  <a:extLst>
                    <a:ext uri="{9D8B030D-6E8A-4147-A177-3AD203B41FA5}">
                      <a16:colId xmlns:a16="http://schemas.microsoft.com/office/drawing/2014/main" val="3281534233"/>
                    </a:ext>
                  </a:extLst>
                </a:gridCol>
                <a:gridCol w="780944">
                  <a:extLst>
                    <a:ext uri="{9D8B030D-6E8A-4147-A177-3AD203B41FA5}">
                      <a16:colId xmlns:a16="http://schemas.microsoft.com/office/drawing/2014/main" val="4010500826"/>
                    </a:ext>
                  </a:extLst>
                </a:gridCol>
                <a:gridCol w="780944">
                  <a:extLst>
                    <a:ext uri="{9D8B030D-6E8A-4147-A177-3AD203B41FA5}">
                      <a16:colId xmlns:a16="http://schemas.microsoft.com/office/drawing/2014/main" val="305770452"/>
                    </a:ext>
                  </a:extLst>
                </a:gridCol>
                <a:gridCol w="299361">
                  <a:extLst>
                    <a:ext uri="{9D8B030D-6E8A-4147-A177-3AD203B41FA5}">
                      <a16:colId xmlns:a16="http://schemas.microsoft.com/office/drawing/2014/main" val="1959485703"/>
                    </a:ext>
                  </a:extLst>
                </a:gridCol>
                <a:gridCol w="780944">
                  <a:extLst>
                    <a:ext uri="{9D8B030D-6E8A-4147-A177-3AD203B41FA5}">
                      <a16:colId xmlns:a16="http://schemas.microsoft.com/office/drawing/2014/main" val="1249855652"/>
                    </a:ext>
                  </a:extLst>
                </a:gridCol>
                <a:gridCol w="780944">
                  <a:extLst>
                    <a:ext uri="{9D8B030D-6E8A-4147-A177-3AD203B41FA5}">
                      <a16:colId xmlns:a16="http://schemas.microsoft.com/office/drawing/2014/main" val="1292031573"/>
                    </a:ext>
                  </a:extLst>
                </a:gridCol>
              </a:tblGrid>
              <a:tr h="368690">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64618264"/>
                  </a:ext>
                </a:extLst>
              </a:tr>
              <a:tr h="357169">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93314382"/>
                  </a:ext>
                </a:extLst>
              </a:tr>
              <a:tr h="357169">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57378380"/>
                  </a:ext>
                </a:extLst>
              </a:tr>
              <a:tr h="357169">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39863176"/>
                  </a:ext>
                </a:extLst>
              </a:tr>
              <a:tr h="357169">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656427507"/>
                  </a:ext>
                </a:extLst>
              </a:tr>
              <a:tr h="357169">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75026435"/>
                  </a:ext>
                </a:extLst>
              </a:tr>
              <a:tr h="357169">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45918252"/>
                  </a:ext>
                </a:extLst>
              </a:tr>
              <a:tr h="357169">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45.635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14.194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18.861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108.076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77856327"/>
                  </a:ext>
                </a:extLst>
              </a:tr>
              <a:tr h="357169">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224.492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282.587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160.782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169.063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119.733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956.657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86656201"/>
                  </a:ext>
                </a:extLst>
              </a:tr>
            </a:tbl>
          </a:graphicData>
        </a:graphic>
      </p:graphicFrame>
    </p:spTree>
    <p:extLst>
      <p:ext uri="{BB962C8B-B14F-4D97-AF65-F5344CB8AC3E}">
        <p14:creationId xmlns:p14="http://schemas.microsoft.com/office/powerpoint/2010/main" val="219101980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Agosto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1627632" y="1933574"/>
          <a:ext cx="8353856" cy="374332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Agosto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agosto</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agosto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julio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agosto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A79F6625-0B81-EF5C-A07A-1F02927D84EC}"/>
              </a:ext>
            </a:extLst>
          </p:cNvPr>
          <p:cNvGraphicFramePr>
            <a:graphicFrameLocks noGrp="1"/>
          </p:cNvGraphicFramePr>
          <p:nvPr/>
        </p:nvGraphicFramePr>
        <p:xfrm>
          <a:off x="1091784" y="1857952"/>
          <a:ext cx="9461501" cy="2306955"/>
        </p:xfrm>
        <a:graphic>
          <a:graphicData uri="http://schemas.openxmlformats.org/drawingml/2006/table">
            <a:tbl>
              <a:tblPr/>
              <a:tblGrid>
                <a:gridCol w="1762343">
                  <a:extLst>
                    <a:ext uri="{9D8B030D-6E8A-4147-A177-3AD203B41FA5}">
                      <a16:colId xmlns:a16="http://schemas.microsoft.com/office/drawing/2014/main" val="1020656905"/>
                    </a:ext>
                  </a:extLst>
                </a:gridCol>
                <a:gridCol w="1207649">
                  <a:extLst>
                    <a:ext uri="{9D8B030D-6E8A-4147-A177-3AD203B41FA5}">
                      <a16:colId xmlns:a16="http://schemas.microsoft.com/office/drawing/2014/main" val="2378028211"/>
                    </a:ext>
                  </a:extLst>
                </a:gridCol>
                <a:gridCol w="1435866">
                  <a:extLst>
                    <a:ext uri="{9D8B030D-6E8A-4147-A177-3AD203B41FA5}">
                      <a16:colId xmlns:a16="http://schemas.microsoft.com/office/drawing/2014/main" val="3355054323"/>
                    </a:ext>
                  </a:extLst>
                </a:gridCol>
                <a:gridCol w="1207649">
                  <a:extLst>
                    <a:ext uri="{9D8B030D-6E8A-4147-A177-3AD203B41FA5}">
                      <a16:colId xmlns:a16="http://schemas.microsoft.com/office/drawing/2014/main" val="1525770443"/>
                    </a:ext>
                  </a:extLst>
                </a:gridCol>
                <a:gridCol w="1207649">
                  <a:extLst>
                    <a:ext uri="{9D8B030D-6E8A-4147-A177-3AD203B41FA5}">
                      <a16:colId xmlns:a16="http://schemas.microsoft.com/office/drawing/2014/main" val="614761772"/>
                    </a:ext>
                  </a:extLst>
                </a:gridCol>
                <a:gridCol w="1432696">
                  <a:extLst>
                    <a:ext uri="{9D8B030D-6E8A-4147-A177-3AD203B41FA5}">
                      <a16:colId xmlns:a16="http://schemas.microsoft.com/office/drawing/2014/main" val="3827521803"/>
                    </a:ext>
                  </a:extLst>
                </a:gridCol>
                <a:gridCol w="1207649">
                  <a:extLst>
                    <a:ext uri="{9D8B030D-6E8A-4147-A177-3AD203B41FA5}">
                      <a16:colId xmlns:a16="http://schemas.microsoft.com/office/drawing/2014/main" val="1444698091"/>
                    </a:ext>
                  </a:extLst>
                </a:gridCol>
              </a:tblGrid>
              <a:tr h="342900">
                <a:tc>
                  <a:txBody>
                    <a:bodyPr/>
                    <a:lstStyle/>
                    <a:p>
                      <a:pPr algn="l" rtl="0" fontAlgn="ctr"/>
                      <a:r>
                        <a:rPr lang="es-CO" sz="1200" b="1" i="0" u="none" strike="noStrike" dirty="0">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0228206"/>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Numero de asociaciones que se reconocieron en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Valor reconocido a asociaciones en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Cantidad de Toneladas en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Numero máximo de Asociaciones reconocidas por comité a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agosto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69615572"/>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123.361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4.427</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12.817.096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251.417</a:t>
                      </a:r>
                    </a:p>
                  </a:txBody>
                  <a:tcPr marL="0" marR="0" marT="0" marB="0" anchor="ctr">
                    <a:lnL>
                      <a:noFill/>
                    </a:lnL>
                    <a:lnR>
                      <a:noFill/>
                    </a:lnR>
                    <a:lnT>
                      <a:noFill/>
                    </a:lnT>
                    <a:lnB>
                      <a:noFill/>
                    </a:lnB>
                    <a:noFill/>
                  </a:tcPr>
                </a:tc>
                <a:extLst>
                  <a:ext uri="{0D108BD9-81ED-4DB2-BD59-A6C34878D82A}">
                    <a16:rowId xmlns:a16="http://schemas.microsoft.com/office/drawing/2014/main" val="3792620608"/>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123.361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398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7.126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12.817.096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311.842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1599585"/>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123.361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4.477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12.817.096</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397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188.993</a:t>
                      </a:r>
                    </a:p>
                  </a:txBody>
                  <a:tcPr marL="0" marR="0" marT="0" marB="0" anchor="ctr">
                    <a:lnL>
                      <a:noFill/>
                    </a:lnL>
                    <a:lnR>
                      <a:noFill/>
                    </a:lnR>
                    <a:lnT>
                      <a:noFill/>
                    </a:lnT>
                    <a:lnB>
                      <a:noFill/>
                    </a:lnB>
                    <a:noFill/>
                  </a:tcPr>
                </a:tc>
                <a:extLst>
                  <a:ext uri="{0D108BD9-81ED-4DB2-BD59-A6C34878D82A}">
                    <a16:rowId xmlns:a16="http://schemas.microsoft.com/office/drawing/2014/main" val="3673104443"/>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123.361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401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3.409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12.817.096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401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133.509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68682945"/>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123.361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12.817.096</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148.916</a:t>
                      </a:r>
                    </a:p>
                  </a:txBody>
                  <a:tcPr marL="0" marR="0" marT="0" marB="0" anchor="ctr">
                    <a:lnL>
                      <a:noFill/>
                    </a:lnL>
                    <a:lnR>
                      <a:noFill/>
                    </a:lnR>
                    <a:lnT>
                      <a:noFill/>
                    </a:lnT>
                    <a:lnB>
                      <a:noFill/>
                    </a:lnB>
                    <a:noFill/>
                  </a:tcPr>
                </a:tc>
                <a:extLst>
                  <a:ext uri="{0D108BD9-81ED-4DB2-BD59-A6C34878D82A}">
                    <a16:rowId xmlns:a16="http://schemas.microsoft.com/office/drawing/2014/main" val="3685479887"/>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123.361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22.007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12.817.096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1.034.677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96766599"/>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Agosto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770859" y="1277047"/>
          <a:ext cx="5993674" cy="5445614"/>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47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4772">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1706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0219">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202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89157">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Agosto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383715" y="1188756"/>
          <a:ext cx="6437197" cy="5400744"/>
        </p:xfrm>
        <a:graphic>
          <a:graphicData uri="http://schemas.openxmlformats.org/drawingml/2006/table">
            <a:tbl>
              <a:tblPr/>
              <a:tblGrid>
                <a:gridCol w="1444509">
                  <a:extLst>
                    <a:ext uri="{9D8B030D-6E8A-4147-A177-3AD203B41FA5}">
                      <a16:colId xmlns:a16="http://schemas.microsoft.com/office/drawing/2014/main" val="3905850588"/>
                    </a:ext>
                  </a:extLst>
                </a:gridCol>
                <a:gridCol w="884393">
                  <a:extLst>
                    <a:ext uri="{9D8B030D-6E8A-4147-A177-3AD203B41FA5}">
                      <a16:colId xmlns:a16="http://schemas.microsoft.com/office/drawing/2014/main" val="1490251717"/>
                    </a:ext>
                  </a:extLst>
                </a:gridCol>
                <a:gridCol w="1076010">
                  <a:extLst>
                    <a:ext uri="{9D8B030D-6E8A-4147-A177-3AD203B41FA5}">
                      <a16:colId xmlns:a16="http://schemas.microsoft.com/office/drawing/2014/main" val="3698253672"/>
                    </a:ext>
                  </a:extLst>
                </a:gridCol>
                <a:gridCol w="1429767">
                  <a:extLst>
                    <a:ext uri="{9D8B030D-6E8A-4147-A177-3AD203B41FA5}">
                      <a16:colId xmlns:a16="http://schemas.microsoft.com/office/drawing/2014/main" val="1761403495"/>
                    </a:ext>
                  </a:extLst>
                </a:gridCol>
                <a:gridCol w="1602518">
                  <a:extLst>
                    <a:ext uri="{9D8B030D-6E8A-4147-A177-3AD203B41FA5}">
                      <a16:colId xmlns:a16="http://schemas.microsoft.com/office/drawing/2014/main" val="1270523168"/>
                    </a:ext>
                  </a:extLst>
                </a:gridCol>
              </a:tblGrid>
              <a:tr h="15121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1215">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18721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27923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121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098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5121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Agosto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E68B57D1-1D24-A60C-9DEC-F0BD43BBA3C7}"/>
              </a:ext>
            </a:extLst>
          </p:cNvPr>
          <p:cNvGraphicFramePr>
            <a:graphicFrameLocks noGrp="1"/>
          </p:cNvGraphicFramePr>
          <p:nvPr/>
        </p:nvGraphicFramePr>
        <p:xfrm>
          <a:off x="2196505" y="1699509"/>
          <a:ext cx="6051384" cy="3713747"/>
        </p:xfrm>
        <a:graphic>
          <a:graphicData uri="http://schemas.openxmlformats.org/drawingml/2006/table">
            <a:tbl>
              <a:tblPr/>
              <a:tblGrid>
                <a:gridCol w="1395379">
                  <a:extLst>
                    <a:ext uri="{9D8B030D-6E8A-4147-A177-3AD203B41FA5}">
                      <a16:colId xmlns:a16="http://schemas.microsoft.com/office/drawing/2014/main" val="173260005"/>
                    </a:ext>
                  </a:extLst>
                </a:gridCol>
                <a:gridCol w="854313">
                  <a:extLst>
                    <a:ext uri="{9D8B030D-6E8A-4147-A177-3AD203B41FA5}">
                      <a16:colId xmlns:a16="http://schemas.microsoft.com/office/drawing/2014/main" val="690284722"/>
                    </a:ext>
                  </a:extLst>
                </a:gridCol>
                <a:gridCol w="1039414">
                  <a:extLst>
                    <a:ext uri="{9D8B030D-6E8A-4147-A177-3AD203B41FA5}">
                      <a16:colId xmlns:a16="http://schemas.microsoft.com/office/drawing/2014/main" val="2096580635"/>
                    </a:ext>
                  </a:extLst>
                </a:gridCol>
                <a:gridCol w="1381139">
                  <a:extLst>
                    <a:ext uri="{9D8B030D-6E8A-4147-A177-3AD203B41FA5}">
                      <a16:colId xmlns:a16="http://schemas.microsoft.com/office/drawing/2014/main" val="267312137"/>
                    </a:ext>
                  </a:extLst>
                </a:gridCol>
                <a:gridCol w="1381139">
                  <a:extLst>
                    <a:ext uri="{9D8B030D-6E8A-4147-A177-3AD203B41FA5}">
                      <a16:colId xmlns:a16="http://schemas.microsoft.com/office/drawing/2014/main" val="2758449006"/>
                    </a:ext>
                  </a:extLst>
                </a:gridCol>
              </a:tblGrid>
              <a:tr h="156284">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82539771"/>
                  </a:ext>
                </a:extLst>
              </a:tr>
              <a:tr h="162558">
                <a:tc gridSpan="5">
                  <a:txBody>
                    <a:bodyPr/>
                    <a:lstStyle/>
                    <a:p>
                      <a:pPr algn="ctr" rtl="0" fontAlgn="ctr"/>
                      <a:r>
                        <a:rPr lang="es-CO" sz="900" b="1" i="0" u="none" strike="noStrike">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96346564"/>
                  </a:ext>
                </a:extLst>
              </a:tr>
              <a:tr h="156284">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48098110"/>
                  </a:ext>
                </a:extLst>
              </a:tr>
              <a:tr h="301730">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86389416"/>
                  </a:ext>
                </a:extLst>
              </a:tr>
              <a:tr h="241841">
                <a:tc rowSpan="15">
                  <a:txBody>
                    <a:bodyPr/>
                    <a:lstStyle/>
                    <a:p>
                      <a:pPr algn="ctr" rtl="0" fontAlgn="ctr"/>
                      <a:r>
                        <a:rPr lang="es-CO" sz="9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31409396"/>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8834319"/>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1225478"/>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47770143"/>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06242773"/>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7015570"/>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$ 4.137.633.934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17998241"/>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50720473"/>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11889630"/>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80778731"/>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47952"/>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44083755"/>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25423105"/>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09721644"/>
                  </a:ext>
                </a:extLst>
              </a:tr>
              <a:tr h="17967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3143352"/>
                  </a:ext>
                </a:extLst>
              </a:tr>
              <a:tr h="179670">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$ 251.417.115.062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26190897"/>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Agosto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Agosto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CO" sz="1000" b="1" i="0" u="none" strike="noStrike">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agosto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88FAD951-BF98-3C6C-E85B-8B09F647F18C}"/>
              </a:ext>
            </a:extLst>
          </p:cNvPr>
          <p:cNvGraphicFramePr>
            <a:graphicFrameLocks noGrp="1"/>
          </p:cNvGraphicFramePr>
          <p:nvPr/>
        </p:nvGraphicFramePr>
        <p:xfrm>
          <a:off x="2346036" y="1515307"/>
          <a:ext cx="6142181" cy="3887965"/>
        </p:xfrm>
        <a:graphic>
          <a:graphicData uri="http://schemas.openxmlformats.org/drawingml/2006/table">
            <a:tbl>
              <a:tblPr/>
              <a:tblGrid>
                <a:gridCol w="1802485">
                  <a:extLst>
                    <a:ext uri="{9D8B030D-6E8A-4147-A177-3AD203B41FA5}">
                      <a16:colId xmlns:a16="http://schemas.microsoft.com/office/drawing/2014/main" val="346522603"/>
                    </a:ext>
                  </a:extLst>
                </a:gridCol>
                <a:gridCol w="1084924">
                  <a:extLst>
                    <a:ext uri="{9D8B030D-6E8A-4147-A177-3AD203B41FA5}">
                      <a16:colId xmlns:a16="http://schemas.microsoft.com/office/drawing/2014/main" val="2983219635"/>
                    </a:ext>
                  </a:extLst>
                </a:gridCol>
                <a:gridCol w="975058">
                  <a:extLst>
                    <a:ext uri="{9D8B030D-6E8A-4147-A177-3AD203B41FA5}">
                      <a16:colId xmlns:a16="http://schemas.microsoft.com/office/drawing/2014/main" val="1310289149"/>
                    </a:ext>
                  </a:extLst>
                </a:gridCol>
                <a:gridCol w="1139857">
                  <a:extLst>
                    <a:ext uri="{9D8B030D-6E8A-4147-A177-3AD203B41FA5}">
                      <a16:colId xmlns:a16="http://schemas.microsoft.com/office/drawing/2014/main" val="1168834336"/>
                    </a:ext>
                  </a:extLst>
                </a:gridCol>
                <a:gridCol w="1139857">
                  <a:extLst>
                    <a:ext uri="{9D8B030D-6E8A-4147-A177-3AD203B41FA5}">
                      <a16:colId xmlns:a16="http://schemas.microsoft.com/office/drawing/2014/main" val="776436885"/>
                    </a:ext>
                  </a:extLst>
                </a:gridCol>
              </a:tblGrid>
              <a:tr h="17140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30983890"/>
                  </a:ext>
                </a:extLst>
              </a:tr>
              <a:tr h="171407">
                <a:tc gridSpan="5">
                  <a:txBody>
                    <a:bodyPr/>
                    <a:lstStyle/>
                    <a:p>
                      <a:pPr algn="ctr" rtl="0" fontAlgn="ctr"/>
                      <a:r>
                        <a:rPr lang="es-CO" sz="1000" b="1" i="0" u="none" strike="noStrike">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26247285"/>
                  </a:ext>
                </a:extLst>
              </a:tr>
              <a:tr h="17140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46025877"/>
                  </a:ext>
                </a:extLst>
              </a:tr>
              <a:tr h="34281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5836723"/>
                  </a:ext>
                </a:extLst>
              </a:tr>
              <a:tr h="249585">
                <a:tc rowSpan="15">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60668118"/>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89370574"/>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73694380"/>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7913409"/>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93403979"/>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78568722"/>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14655993"/>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79692390"/>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00317051"/>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70770773"/>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79542610"/>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3274642"/>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3126440"/>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58912115"/>
                  </a:ext>
                </a:extLst>
              </a:tr>
              <a:tr h="1854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4776701"/>
                  </a:ext>
                </a:extLst>
              </a:tr>
              <a:tr h="185423">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$ 324.757.633.093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1340471"/>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Agosto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31 de julio de 2024.</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362CAC1-505B-479E-DF04-00AB9958A2D8}"/>
              </a:ext>
            </a:extLst>
          </p:cNvPr>
          <p:cNvGraphicFramePr>
            <a:graphicFrameLocks noGrp="1"/>
          </p:cNvGraphicFramePr>
          <p:nvPr/>
        </p:nvGraphicFramePr>
        <p:xfrm>
          <a:off x="398563" y="2554332"/>
          <a:ext cx="11453467" cy="3251776"/>
        </p:xfrm>
        <a:graphic>
          <a:graphicData uri="http://schemas.openxmlformats.org/drawingml/2006/table">
            <a:tbl>
              <a:tblPr/>
              <a:tblGrid>
                <a:gridCol w="747600">
                  <a:extLst>
                    <a:ext uri="{9D8B030D-6E8A-4147-A177-3AD203B41FA5}">
                      <a16:colId xmlns:a16="http://schemas.microsoft.com/office/drawing/2014/main" val="948425706"/>
                    </a:ext>
                  </a:extLst>
                </a:gridCol>
                <a:gridCol w="934500">
                  <a:extLst>
                    <a:ext uri="{9D8B030D-6E8A-4147-A177-3AD203B41FA5}">
                      <a16:colId xmlns:a16="http://schemas.microsoft.com/office/drawing/2014/main" val="3769466460"/>
                    </a:ext>
                  </a:extLst>
                </a:gridCol>
                <a:gridCol w="268669">
                  <a:extLst>
                    <a:ext uri="{9D8B030D-6E8A-4147-A177-3AD203B41FA5}">
                      <a16:colId xmlns:a16="http://schemas.microsoft.com/office/drawing/2014/main" val="2330577135"/>
                    </a:ext>
                  </a:extLst>
                </a:gridCol>
                <a:gridCol w="832289">
                  <a:extLst>
                    <a:ext uri="{9D8B030D-6E8A-4147-A177-3AD203B41FA5}">
                      <a16:colId xmlns:a16="http://schemas.microsoft.com/office/drawing/2014/main" val="3502550884"/>
                    </a:ext>
                  </a:extLst>
                </a:gridCol>
                <a:gridCol w="852731">
                  <a:extLst>
                    <a:ext uri="{9D8B030D-6E8A-4147-A177-3AD203B41FA5}">
                      <a16:colId xmlns:a16="http://schemas.microsoft.com/office/drawing/2014/main" val="2856280136"/>
                    </a:ext>
                  </a:extLst>
                </a:gridCol>
                <a:gridCol w="268669">
                  <a:extLst>
                    <a:ext uri="{9D8B030D-6E8A-4147-A177-3AD203B41FA5}">
                      <a16:colId xmlns:a16="http://schemas.microsoft.com/office/drawing/2014/main" val="699311443"/>
                    </a:ext>
                  </a:extLst>
                </a:gridCol>
                <a:gridCol w="817688">
                  <a:extLst>
                    <a:ext uri="{9D8B030D-6E8A-4147-A177-3AD203B41FA5}">
                      <a16:colId xmlns:a16="http://schemas.microsoft.com/office/drawing/2014/main" val="2700487500"/>
                    </a:ext>
                  </a:extLst>
                </a:gridCol>
                <a:gridCol w="817688">
                  <a:extLst>
                    <a:ext uri="{9D8B030D-6E8A-4147-A177-3AD203B41FA5}">
                      <a16:colId xmlns:a16="http://schemas.microsoft.com/office/drawing/2014/main" val="3460042887"/>
                    </a:ext>
                  </a:extLst>
                </a:gridCol>
                <a:gridCol w="268669">
                  <a:extLst>
                    <a:ext uri="{9D8B030D-6E8A-4147-A177-3AD203B41FA5}">
                      <a16:colId xmlns:a16="http://schemas.microsoft.com/office/drawing/2014/main" val="3210873923"/>
                    </a:ext>
                  </a:extLst>
                </a:gridCol>
                <a:gridCol w="841050">
                  <a:extLst>
                    <a:ext uri="{9D8B030D-6E8A-4147-A177-3AD203B41FA5}">
                      <a16:colId xmlns:a16="http://schemas.microsoft.com/office/drawing/2014/main" val="2242666455"/>
                    </a:ext>
                  </a:extLst>
                </a:gridCol>
                <a:gridCol w="770963">
                  <a:extLst>
                    <a:ext uri="{9D8B030D-6E8A-4147-A177-3AD203B41FA5}">
                      <a16:colId xmlns:a16="http://schemas.microsoft.com/office/drawing/2014/main" val="1175227686"/>
                    </a:ext>
                  </a:extLst>
                </a:gridCol>
                <a:gridCol w="268669">
                  <a:extLst>
                    <a:ext uri="{9D8B030D-6E8A-4147-A177-3AD203B41FA5}">
                      <a16:colId xmlns:a16="http://schemas.microsoft.com/office/drawing/2014/main" val="52275531"/>
                    </a:ext>
                  </a:extLst>
                </a:gridCol>
                <a:gridCol w="1007508">
                  <a:extLst>
                    <a:ext uri="{9D8B030D-6E8A-4147-A177-3AD203B41FA5}">
                      <a16:colId xmlns:a16="http://schemas.microsoft.com/office/drawing/2014/main" val="2564459083"/>
                    </a:ext>
                  </a:extLst>
                </a:gridCol>
                <a:gridCol w="864412">
                  <a:extLst>
                    <a:ext uri="{9D8B030D-6E8A-4147-A177-3AD203B41FA5}">
                      <a16:colId xmlns:a16="http://schemas.microsoft.com/office/drawing/2014/main" val="1231547649"/>
                    </a:ext>
                  </a:extLst>
                </a:gridCol>
                <a:gridCol w="268669">
                  <a:extLst>
                    <a:ext uri="{9D8B030D-6E8A-4147-A177-3AD203B41FA5}">
                      <a16:colId xmlns:a16="http://schemas.microsoft.com/office/drawing/2014/main" val="3509825840"/>
                    </a:ext>
                  </a:extLst>
                </a:gridCol>
                <a:gridCol w="782643">
                  <a:extLst>
                    <a:ext uri="{9D8B030D-6E8A-4147-A177-3AD203B41FA5}">
                      <a16:colId xmlns:a16="http://schemas.microsoft.com/office/drawing/2014/main" val="3640785601"/>
                    </a:ext>
                  </a:extLst>
                </a:gridCol>
                <a:gridCol w="841050">
                  <a:extLst>
                    <a:ext uri="{9D8B030D-6E8A-4147-A177-3AD203B41FA5}">
                      <a16:colId xmlns:a16="http://schemas.microsoft.com/office/drawing/2014/main" val="1503116613"/>
                    </a:ext>
                  </a:extLst>
                </a:gridCol>
              </a:tblGrid>
              <a:tr h="59786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82395391"/>
                  </a:ext>
                </a:extLst>
              </a:tr>
              <a:tr h="291639">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699.841,19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5618628"/>
                  </a:ext>
                </a:extLst>
              </a:tr>
              <a:tr h="291639">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854233837"/>
                  </a:ext>
                </a:extLst>
              </a:tr>
              <a:tr h="291639">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37190458"/>
                  </a:ext>
                </a:extLst>
              </a:tr>
              <a:tr h="30622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677.714,79</a:t>
                      </a:r>
                    </a:p>
                  </a:txBody>
                  <a:tcPr marL="0" marR="0" marT="0" marB="0" anchor="ctr">
                    <a:lnL>
                      <a:noFill/>
                    </a:lnL>
                    <a:lnR>
                      <a:noFill/>
                    </a:lnR>
                    <a:lnT>
                      <a:noFill/>
                    </a:lnT>
                    <a:lnB>
                      <a:noFill/>
                    </a:lnB>
                    <a:noFill/>
                  </a:tcPr>
                </a:tc>
                <a:extLst>
                  <a:ext uri="{0D108BD9-81ED-4DB2-BD59-A6C34878D82A}">
                    <a16:rowId xmlns:a16="http://schemas.microsoft.com/office/drawing/2014/main" val="53952818"/>
                  </a:ext>
                </a:extLst>
              </a:tr>
              <a:tr h="291639">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10212490"/>
                  </a:ext>
                </a:extLst>
              </a:tr>
              <a:tr h="291639">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3743446478"/>
                  </a:ext>
                </a:extLst>
              </a:tr>
              <a:tr h="291639">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1086623"/>
                  </a:ext>
                </a:extLst>
              </a:tr>
              <a:tr h="597860">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207.795,83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203.070,70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103.872,95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81.892,06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84.695,62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681.327,15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81282908"/>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Agosto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Agosto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339C804-2E4E-D363-B304-2BF835BD2419}"/>
              </a:ext>
            </a:extLst>
          </p:cNvPr>
          <p:cNvGraphicFramePr>
            <a:graphicFrameLocks noGrp="1"/>
          </p:cNvGraphicFramePr>
          <p:nvPr/>
        </p:nvGraphicFramePr>
        <p:xfrm>
          <a:off x="2276856" y="1629647"/>
          <a:ext cx="6099048" cy="3829327"/>
        </p:xfrm>
        <a:graphic>
          <a:graphicData uri="http://schemas.openxmlformats.org/drawingml/2006/table">
            <a:tbl>
              <a:tblPr/>
              <a:tblGrid>
                <a:gridCol w="1840461">
                  <a:extLst>
                    <a:ext uri="{9D8B030D-6E8A-4147-A177-3AD203B41FA5}">
                      <a16:colId xmlns:a16="http://schemas.microsoft.com/office/drawing/2014/main" val="2554717381"/>
                    </a:ext>
                  </a:extLst>
                </a:gridCol>
                <a:gridCol w="806041">
                  <a:extLst>
                    <a:ext uri="{9D8B030D-6E8A-4147-A177-3AD203B41FA5}">
                      <a16:colId xmlns:a16="http://schemas.microsoft.com/office/drawing/2014/main" val="2550693014"/>
                    </a:ext>
                  </a:extLst>
                </a:gridCol>
                <a:gridCol w="953816">
                  <a:extLst>
                    <a:ext uri="{9D8B030D-6E8A-4147-A177-3AD203B41FA5}">
                      <a16:colId xmlns:a16="http://schemas.microsoft.com/office/drawing/2014/main" val="2879473453"/>
                    </a:ext>
                  </a:extLst>
                </a:gridCol>
                <a:gridCol w="1249365">
                  <a:extLst>
                    <a:ext uri="{9D8B030D-6E8A-4147-A177-3AD203B41FA5}">
                      <a16:colId xmlns:a16="http://schemas.microsoft.com/office/drawing/2014/main" val="912804028"/>
                    </a:ext>
                  </a:extLst>
                </a:gridCol>
                <a:gridCol w="1249365">
                  <a:extLst>
                    <a:ext uri="{9D8B030D-6E8A-4147-A177-3AD203B41FA5}">
                      <a16:colId xmlns:a16="http://schemas.microsoft.com/office/drawing/2014/main" val="298994180"/>
                    </a:ext>
                  </a:extLst>
                </a:gridCol>
              </a:tblGrid>
              <a:tr h="17343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713252"/>
                  </a:ext>
                </a:extLst>
              </a:tr>
              <a:tr h="173437">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59485180"/>
                  </a:ext>
                </a:extLst>
              </a:tr>
              <a:tr h="17343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92790183"/>
                  </a:ext>
                </a:extLst>
              </a:tr>
              <a:tr h="34687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72452310"/>
                  </a:ext>
                </a:extLst>
              </a:tr>
              <a:tr h="187151">
                <a:tc rowSpan="16">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4692470"/>
                  </a:ext>
                </a:extLst>
              </a:tr>
              <a:tr h="1734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6788932"/>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501180"/>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84579760"/>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08732352"/>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660221"/>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44667745"/>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4568775"/>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78594066"/>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4051942"/>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41948916"/>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99087309"/>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5695469"/>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7862935"/>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70040515"/>
                  </a:ext>
                </a:extLst>
              </a:tr>
              <a:tr h="1734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36593900"/>
                  </a:ext>
                </a:extLst>
              </a:tr>
              <a:tr h="173437">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$ 188.992.508.137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48157365"/>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Agosto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Agosto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Agosto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5" name="Tabla 4">
            <a:extLst>
              <a:ext uri="{FF2B5EF4-FFF2-40B4-BE49-F238E27FC236}">
                <a16:creationId xmlns:a16="http://schemas.microsoft.com/office/drawing/2014/main" id="{D09EFE52-1111-A78D-C3F6-FCF30E11D8E2}"/>
              </a:ext>
            </a:extLst>
          </p:cNvPr>
          <p:cNvGraphicFramePr>
            <a:graphicFrameLocks noGrp="1"/>
          </p:cNvGraphicFramePr>
          <p:nvPr/>
        </p:nvGraphicFramePr>
        <p:xfrm>
          <a:off x="1810512" y="1702872"/>
          <a:ext cx="6409946" cy="3618905"/>
        </p:xfrm>
        <a:graphic>
          <a:graphicData uri="http://schemas.openxmlformats.org/drawingml/2006/table">
            <a:tbl>
              <a:tblPr/>
              <a:tblGrid>
                <a:gridCol w="1477309">
                  <a:extLst>
                    <a:ext uri="{9D8B030D-6E8A-4147-A177-3AD203B41FA5}">
                      <a16:colId xmlns:a16="http://schemas.microsoft.com/office/drawing/2014/main" val="522401618"/>
                    </a:ext>
                  </a:extLst>
                </a:gridCol>
                <a:gridCol w="993149">
                  <a:extLst>
                    <a:ext uri="{9D8B030D-6E8A-4147-A177-3AD203B41FA5}">
                      <a16:colId xmlns:a16="http://schemas.microsoft.com/office/drawing/2014/main" val="1563807678"/>
                    </a:ext>
                  </a:extLst>
                </a:gridCol>
                <a:gridCol w="1125568">
                  <a:extLst>
                    <a:ext uri="{9D8B030D-6E8A-4147-A177-3AD203B41FA5}">
                      <a16:colId xmlns:a16="http://schemas.microsoft.com/office/drawing/2014/main" val="2736921384"/>
                    </a:ext>
                  </a:extLst>
                </a:gridCol>
                <a:gridCol w="1406960">
                  <a:extLst>
                    <a:ext uri="{9D8B030D-6E8A-4147-A177-3AD203B41FA5}">
                      <a16:colId xmlns:a16="http://schemas.microsoft.com/office/drawing/2014/main" val="823501065"/>
                    </a:ext>
                  </a:extLst>
                </a:gridCol>
                <a:gridCol w="1406960">
                  <a:extLst>
                    <a:ext uri="{9D8B030D-6E8A-4147-A177-3AD203B41FA5}">
                      <a16:colId xmlns:a16="http://schemas.microsoft.com/office/drawing/2014/main" val="1806527856"/>
                    </a:ext>
                  </a:extLst>
                </a:gridCol>
              </a:tblGrid>
              <a:tr h="33716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20498981"/>
                  </a:ext>
                </a:extLst>
              </a:tr>
              <a:tr h="270239">
                <a:tc rowSpan="15">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1607984"/>
                  </a:ext>
                </a:extLst>
              </a:tr>
              <a:tr h="2007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31265440"/>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72236842"/>
                  </a:ext>
                </a:extLst>
              </a:tr>
              <a:tr h="2007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94769640"/>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56262401"/>
                  </a:ext>
                </a:extLst>
              </a:tr>
              <a:tr h="2007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67730347"/>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52304853"/>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5595596"/>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51554495"/>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63479628"/>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466669"/>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2455817"/>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87246658"/>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94847085"/>
                  </a:ext>
                </a:extLst>
              </a:tr>
              <a:tr h="20076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$ 3.408.936.894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47510526"/>
                  </a:ext>
                </a:extLst>
              </a:tr>
              <a:tr h="200767">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$ 136.917.928.556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5243873"/>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Agosto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12753" y="1176338"/>
          <a:ext cx="6997502" cy="5455926"/>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170792">
                  <a:extLst>
                    <a:ext uri="{9D8B030D-6E8A-4147-A177-3AD203B41FA5}">
                      <a16:colId xmlns:a16="http://schemas.microsoft.com/office/drawing/2014/main" val="657929287"/>
                    </a:ext>
                  </a:extLst>
                </a:gridCol>
              </a:tblGrid>
              <a:tr h="161560">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65346">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55620">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888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55620">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556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Agosto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401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5401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56802">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5401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1010">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54011">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486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260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Agosto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82155A76-D60A-4CEA-F515-3BB2D99DB6FF}"/>
              </a:ext>
            </a:extLst>
          </p:cNvPr>
          <p:cNvGraphicFramePr>
            <a:graphicFrameLocks noGrp="1"/>
          </p:cNvGraphicFramePr>
          <p:nvPr/>
        </p:nvGraphicFramePr>
        <p:xfrm>
          <a:off x="2078182" y="1496908"/>
          <a:ext cx="5902037" cy="4340392"/>
        </p:xfrm>
        <a:graphic>
          <a:graphicData uri="http://schemas.openxmlformats.org/drawingml/2006/table">
            <a:tbl>
              <a:tblPr/>
              <a:tblGrid>
                <a:gridCol w="1372743">
                  <a:extLst>
                    <a:ext uri="{9D8B030D-6E8A-4147-A177-3AD203B41FA5}">
                      <a16:colId xmlns:a16="http://schemas.microsoft.com/office/drawing/2014/main" val="823170229"/>
                    </a:ext>
                  </a:extLst>
                </a:gridCol>
                <a:gridCol w="905105">
                  <a:extLst>
                    <a:ext uri="{9D8B030D-6E8A-4147-A177-3AD203B41FA5}">
                      <a16:colId xmlns:a16="http://schemas.microsoft.com/office/drawing/2014/main" val="3141355005"/>
                    </a:ext>
                  </a:extLst>
                </a:gridCol>
                <a:gridCol w="1116295">
                  <a:extLst>
                    <a:ext uri="{9D8B030D-6E8A-4147-A177-3AD203B41FA5}">
                      <a16:colId xmlns:a16="http://schemas.microsoft.com/office/drawing/2014/main" val="3850456385"/>
                    </a:ext>
                  </a:extLst>
                </a:gridCol>
                <a:gridCol w="1252061">
                  <a:extLst>
                    <a:ext uri="{9D8B030D-6E8A-4147-A177-3AD203B41FA5}">
                      <a16:colId xmlns:a16="http://schemas.microsoft.com/office/drawing/2014/main" val="535472173"/>
                    </a:ext>
                  </a:extLst>
                </a:gridCol>
                <a:gridCol w="1255833">
                  <a:extLst>
                    <a:ext uri="{9D8B030D-6E8A-4147-A177-3AD203B41FA5}">
                      <a16:colId xmlns:a16="http://schemas.microsoft.com/office/drawing/2014/main" val="3063618933"/>
                    </a:ext>
                  </a:extLst>
                </a:gridCol>
              </a:tblGrid>
              <a:tr h="17976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56508003"/>
                  </a:ext>
                </a:extLst>
              </a:tr>
              <a:tr h="172828">
                <a:tc gridSpan="5">
                  <a:txBody>
                    <a:bodyPr/>
                    <a:lstStyle/>
                    <a:p>
                      <a:pPr algn="ctr" rtl="0" fontAlgn="ctr"/>
                      <a:r>
                        <a:rPr lang="es-CO" sz="1000" b="1" i="0" u="none" strike="noStrike" dirty="0">
                          <a:solidFill>
                            <a:srgbClr val="203864"/>
                          </a:solidFill>
                          <a:effectLst/>
                          <a:latin typeface="Calibri" panose="020F0502020204030204" pitchFamily="34" charset="0"/>
                        </a:rPr>
                        <a:t>AL 31 DE AGOSTO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99261688"/>
                  </a:ext>
                </a:extLst>
              </a:tr>
              <a:tr h="33367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52747806"/>
                  </a:ext>
                </a:extLst>
              </a:tr>
              <a:tr h="30473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11152297"/>
                  </a:ext>
                </a:extLst>
              </a:tr>
              <a:tr h="198689">
                <a:tc rowSpan="16">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2111121"/>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7648870"/>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1876918"/>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6662646"/>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12823813"/>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7240110"/>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91484556"/>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86024299"/>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35744707"/>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88416153"/>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34008633"/>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1285891"/>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$ 2.855.840.592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31967"/>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$ 2.841.116.133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3288813"/>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$ 2.656.696.480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98660105"/>
                  </a:ext>
                </a:extLst>
              </a:tr>
              <a:tr h="19868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$ 3.372.726.002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007728"/>
                  </a:ext>
                </a:extLst>
              </a:tr>
              <a:tr h="17030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$ 152.288.553.139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10382257"/>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Agosto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4" name="Gráfico 3">
            <a:extLst>
              <a:ext uri="{FF2B5EF4-FFF2-40B4-BE49-F238E27FC236}">
                <a16:creationId xmlns:a16="http://schemas.microsoft.com/office/drawing/2014/main" id="{0C37E1F2-3E08-9E6C-12D4-C0B7740B7361}"/>
              </a:ext>
            </a:extLst>
          </p:cNvPr>
          <p:cNvGraphicFramePr>
            <a:graphicFrameLocks/>
          </p:cNvGraphicFramePr>
          <p:nvPr/>
        </p:nvGraphicFramePr>
        <p:xfrm>
          <a:off x="1746504" y="1895794"/>
          <a:ext cx="8421624" cy="390175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Agosto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3AB0B058-8C4A-8C3E-61B7-38CC393C2B0A}"/>
              </a:ext>
            </a:extLst>
          </p:cNvPr>
          <p:cNvGraphicFramePr>
            <a:graphicFrameLocks noGrp="1"/>
          </p:cNvGraphicFramePr>
          <p:nvPr/>
        </p:nvGraphicFramePr>
        <p:xfrm>
          <a:off x="1270001" y="2454089"/>
          <a:ext cx="9284057" cy="2323987"/>
        </p:xfrm>
        <a:graphic>
          <a:graphicData uri="http://schemas.openxmlformats.org/drawingml/2006/table">
            <a:tbl>
              <a:tblPr/>
              <a:tblGrid>
                <a:gridCol w="1634238">
                  <a:extLst>
                    <a:ext uri="{9D8B030D-6E8A-4147-A177-3AD203B41FA5}">
                      <a16:colId xmlns:a16="http://schemas.microsoft.com/office/drawing/2014/main" val="3645216091"/>
                    </a:ext>
                  </a:extLst>
                </a:gridCol>
                <a:gridCol w="1161651">
                  <a:extLst>
                    <a:ext uri="{9D8B030D-6E8A-4147-A177-3AD203B41FA5}">
                      <a16:colId xmlns:a16="http://schemas.microsoft.com/office/drawing/2014/main" val="2992171159"/>
                    </a:ext>
                  </a:extLst>
                </a:gridCol>
                <a:gridCol w="1268364">
                  <a:extLst>
                    <a:ext uri="{9D8B030D-6E8A-4147-A177-3AD203B41FA5}">
                      <a16:colId xmlns:a16="http://schemas.microsoft.com/office/drawing/2014/main" val="4003754583"/>
                    </a:ext>
                  </a:extLst>
                </a:gridCol>
                <a:gridCol w="978713">
                  <a:extLst>
                    <a:ext uri="{9D8B030D-6E8A-4147-A177-3AD203B41FA5}">
                      <a16:colId xmlns:a16="http://schemas.microsoft.com/office/drawing/2014/main" val="2712294367"/>
                    </a:ext>
                  </a:extLst>
                </a:gridCol>
                <a:gridCol w="978713">
                  <a:extLst>
                    <a:ext uri="{9D8B030D-6E8A-4147-A177-3AD203B41FA5}">
                      <a16:colId xmlns:a16="http://schemas.microsoft.com/office/drawing/2014/main" val="2721461268"/>
                    </a:ext>
                  </a:extLst>
                </a:gridCol>
                <a:gridCol w="978713">
                  <a:extLst>
                    <a:ext uri="{9D8B030D-6E8A-4147-A177-3AD203B41FA5}">
                      <a16:colId xmlns:a16="http://schemas.microsoft.com/office/drawing/2014/main" val="2669454929"/>
                    </a:ext>
                  </a:extLst>
                </a:gridCol>
                <a:gridCol w="1198238">
                  <a:extLst>
                    <a:ext uri="{9D8B030D-6E8A-4147-A177-3AD203B41FA5}">
                      <a16:colId xmlns:a16="http://schemas.microsoft.com/office/drawing/2014/main" val="3119381516"/>
                    </a:ext>
                  </a:extLst>
                </a:gridCol>
                <a:gridCol w="1085427">
                  <a:extLst>
                    <a:ext uri="{9D8B030D-6E8A-4147-A177-3AD203B41FA5}">
                      <a16:colId xmlns:a16="http://schemas.microsoft.com/office/drawing/2014/main" val="678022534"/>
                    </a:ext>
                  </a:extLst>
                </a:gridCol>
              </a:tblGrid>
              <a:tr h="883471">
                <a:tc>
                  <a:txBody>
                    <a:bodyPr/>
                    <a:lstStyle/>
                    <a:p>
                      <a:pPr algn="ctr" rtl="0" fontAlgn="ctr"/>
                      <a:r>
                        <a:rPr lang="es-CO" sz="11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Cantidad de Pagos en agosto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Numero de asociaciones pagadas en agosto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agosto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agosto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Cantidad total de Pagos efectuados al 31 de agosto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31 de agosto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agosto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631249"/>
                  </a:ext>
                </a:extLst>
              </a:tr>
              <a:tr h="240086">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16.093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$ 246.967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$ 244.291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6113240"/>
                  </a:ext>
                </a:extLst>
              </a:tr>
              <a:tr h="240086">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$ 6.948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$ 6.869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15.225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$ 330.763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$ 323.702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63090365"/>
                  </a:ext>
                </a:extLst>
              </a:tr>
              <a:tr h="240086">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$ 3.510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12.702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$ 184.071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$ 182.114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24997359"/>
                  </a:ext>
                </a:extLst>
              </a:tr>
              <a:tr h="240086">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$ 3.117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15.491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$ 137.133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latin typeface="Calibri" panose="020F0502020204030204" pitchFamily="34" charset="0"/>
                        </a:rPr>
                        <a:t>$ 135.631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177506483"/>
                  </a:ext>
                </a:extLst>
              </a:tr>
              <a:tr h="240086">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12.350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$ 152.680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$ 151.003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73755348"/>
                  </a:ext>
                </a:extLst>
              </a:tr>
              <a:tr h="240086">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$ 13.780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$ 13.627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71.861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$ 1.051.615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$ 1.036.742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32011700"/>
                  </a:ext>
                </a:extLst>
              </a:tr>
            </a:tbl>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agosto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402009"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862127BA-4696-9A26-CB1D-0175399AA5C6}"/>
              </a:ext>
            </a:extLst>
          </p:cNvPr>
          <p:cNvGraphicFramePr>
            <a:graphicFrameLocks noGrp="1"/>
          </p:cNvGraphicFramePr>
          <p:nvPr/>
        </p:nvGraphicFramePr>
        <p:xfrm>
          <a:off x="796131" y="2102629"/>
          <a:ext cx="5270500" cy="3771900"/>
        </p:xfrm>
        <a:graphic>
          <a:graphicData uri="http://schemas.openxmlformats.org/drawingml/2006/table">
            <a:tbl>
              <a:tblPr/>
              <a:tblGrid>
                <a:gridCol w="3200400">
                  <a:extLst>
                    <a:ext uri="{9D8B030D-6E8A-4147-A177-3AD203B41FA5}">
                      <a16:colId xmlns:a16="http://schemas.microsoft.com/office/drawing/2014/main" val="229735525"/>
                    </a:ext>
                  </a:extLst>
                </a:gridCol>
                <a:gridCol w="2070100">
                  <a:extLst>
                    <a:ext uri="{9D8B030D-6E8A-4147-A177-3AD203B41FA5}">
                      <a16:colId xmlns:a16="http://schemas.microsoft.com/office/drawing/2014/main" val="1152353555"/>
                    </a:ext>
                  </a:extLst>
                </a:gridCol>
              </a:tblGrid>
              <a:tr h="209550">
                <a:tc>
                  <a:txBody>
                    <a:bodyPr/>
                    <a:lstStyle/>
                    <a:p>
                      <a:pPr algn="ctr" rtl="0" fontAlgn="ctr"/>
                      <a:r>
                        <a:rPr lang="es-CO" sz="11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31-AGO-2024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82180244"/>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6276405"/>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2.604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21830662"/>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1.606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9436351"/>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2.788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19505015"/>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57737260"/>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1.558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02737247"/>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26809558"/>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526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21260354"/>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485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75041554"/>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779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40285527"/>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392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90742738"/>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566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73762963"/>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042794"/>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27718760"/>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85197866"/>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75041883"/>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50530665"/>
                  </a:ext>
                </a:extLst>
              </a:tr>
            </a:tbl>
          </a:graphicData>
        </a:graphic>
      </p:graphicFrame>
      <p:graphicFrame>
        <p:nvGraphicFramePr>
          <p:cNvPr id="4" name="Tabla 3">
            <a:extLst>
              <a:ext uri="{FF2B5EF4-FFF2-40B4-BE49-F238E27FC236}">
                <a16:creationId xmlns:a16="http://schemas.microsoft.com/office/drawing/2014/main" id="{90E57878-BDC4-1262-BBF7-44E4A42F9278}"/>
              </a:ext>
            </a:extLst>
          </p:cNvPr>
          <p:cNvGraphicFramePr>
            <a:graphicFrameLocks noGrp="1"/>
          </p:cNvGraphicFramePr>
          <p:nvPr/>
        </p:nvGraphicFramePr>
        <p:xfrm>
          <a:off x="6485504" y="2102629"/>
          <a:ext cx="4546600" cy="3562350"/>
        </p:xfrm>
        <a:graphic>
          <a:graphicData uri="http://schemas.openxmlformats.org/drawingml/2006/table">
            <a:tbl>
              <a:tblPr/>
              <a:tblGrid>
                <a:gridCol w="2731767">
                  <a:extLst>
                    <a:ext uri="{9D8B030D-6E8A-4147-A177-3AD203B41FA5}">
                      <a16:colId xmlns:a16="http://schemas.microsoft.com/office/drawing/2014/main" val="3812376491"/>
                    </a:ext>
                  </a:extLst>
                </a:gridCol>
                <a:gridCol w="1814833">
                  <a:extLst>
                    <a:ext uri="{9D8B030D-6E8A-4147-A177-3AD203B41FA5}">
                      <a16:colId xmlns:a16="http://schemas.microsoft.com/office/drawing/2014/main" val="2181060720"/>
                    </a:ext>
                  </a:extLst>
                </a:gridCol>
              </a:tblGrid>
              <a:tr h="209550">
                <a:tc>
                  <a:txBody>
                    <a:bodyPr/>
                    <a:lstStyle/>
                    <a:p>
                      <a:pPr algn="ctr" rtl="0" fontAlgn="ctr"/>
                      <a:r>
                        <a:rPr lang="es-CO" sz="11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31-AGO-2024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28435147"/>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8.333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35409942"/>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2.991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05716021"/>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7.433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44630619"/>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865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15013944"/>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3.038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5427369"/>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47685577"/>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432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91481939"/>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602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26666554"/>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363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64613547"/>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316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19392869"/>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269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75140188"/>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1.248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20100967"/>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38.477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81188717"/>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2.746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33152122"/>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2.345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33907232"/>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5761497"/>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agosto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475181" y="1330296"/>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6" name="Tabla 5">
            <a:extLst>
              <a:ext uri="{FF2B5EF4-FFF2-40B4-BE49-F238E27FC236}">
                <a16:creationId xmlns:a16="http://schemas.microsoft.com/office/drawing/2014/main" id="{A12B020B-A631-0F6F-5E54-C9E1D06A7B98}"/>
              </a:ext>
            </a:extLst>
          </p:cNvPr>
          <p:cNvGraphicFramePr>
            <a:graphicFrameLocks noGrp="1"/>
          </p:cNvGraphicFramePr>
          <p:nvPr/>
        </p:nvGraphicFramePr>
        <p:xfrm>
          <a:off x="1124077" y="4073044"/>
          <a:ext cx="9943846" cy="1987380"/>
        </p:xfrm>
        <a:graphic>
          <a:graphicData uri="http://schemas.openxmlformats.org/drawingml/2006/table">
            <a:tbl>
              <a:tblPr/>
              <a:tblGrid>
                <a:gridCol w="2646934">
                  <a:extLst>
                    <a:ext uri="{9D8B030D-6E8A-4147-A177-3AD203B41FA5}">
                      <a16:colId xmlns:a16="http://schemas.microsoft.com/office/drawing/2014/main" val="3101388456"/>
                    </a:ext>
                  </a:extLst>
                </a:gridCol>
                <a:gridCol w="2712802">
                  <a:extLst>
                    <a:ext uri="{9D8B030D-6E8A-4147-A177-3AD203B41FA5}">
                      <a16:colId xmlns:a16="http://schemas.microsoft.com/office/drawing/2014/main" val="2268526580"/>
                    </a:ext>
                  </a:extLst>
                </a:gridCol>
                <a:gridCol w="3571047">
                  <a:extLst>
                    <a:ext uri="{9D8B030D-6E8A-4147-A177-3AD203B41FA5}">
                      <a16:colId xmlns:a16="http://schemas.microsoft.com/office/drawing/2014/main" val="3026322043"/>
                    </a:ext>
                  </a:extLst>
                </a:gridCol>
                <a:gridCol w="1013063">
                  <a:extLst>
                    <a:ext uri="{9D8B030D-6E8A-4147-A177-3AD203B41FA5}">
                      <a16:colId xmlns:a16="http://schemas.microsoft.com/office/drawing/2014/main" val="3168657701"/>
                    </a:ext>
                  </a:extLst>
                </a:gridCol>
              </a:tblGrid>
              <a:tr h="220820">
                <a:tc gridSpan="4">
                  <a:txBody>
                    <a:bodyPr/>
                    <a:lstStyle/>
                    <a:p>
                      <a:pPr algn="ctr" rtl="0" fontAlgn="ctr"/>
                      <a:r>
                        <a:rPr lang="es-MX" sz="1200" b="1" i="0" u="none" strike="noStrike" dirty="0">
                          <a:solidFill>
                            <a:srgbClr val="203864"/>
                          </a:solidFill>
                          <a:effectLst/>
                          <a:latin typeface="Calibri" panose="020F0502020204030204" pitchFamily="34" charset="0"/>
                        </a:rPr>
                        <a:t> IAT GIRADO AL DISTRITO CON RENDIMIENTOS DESDE SEPTIEMBRE 2019 A AGOSTO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6745680"/>
                  </a:ext>
                </a:extLst>
              </a:tr>
              <a:tr h="441640">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32475581"/>
                  </a:ext>
                </a:extLst>
              </a:tr>
              <a:tr h="220820">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16.342,95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64,06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16.407,01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99524202"/>
                  </a:ext>
                </a:extLst>
              </a:tr>
              <a:tr h="220820">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23.456,18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88,57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23.544,75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80082851"/>
                  </a:ext>
                </a:extLst>
              </a:tr>
              <a:tr h="220820">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14.853,33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55,19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14.908,52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09877747"/>
                  </a:ext>
                </a:extLst>
              </a:tr>
              <a:tr h="220820">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10.341,98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38,74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10.380,71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23443478"/>
                  </a:ext>
                </a:extLst>
              </a:tr>
              <a:tr h="220820">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10.659,64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38,09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10.697,73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96035995"/>
                  </a:ext>
                </a:extLst>
              </a:tr>
              <a:tr h="220820">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75.654,07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284,66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      75.938,73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157773774"/>
                  </a:ext>
                </a:extLst>
              </a:tr>
            </a:tbl>
          </a:graphicData>
        </a:graphic>
      </p:graphicFrame>
      <p:graphicFrame>
        <p:nvGraphicFramePr>
          <p:cNvPr id="4" name="Gráfico 3">
            <a:extLst>
              <a:ext uri="{FF2B5EF4-FFF2-40B4-BE49-F238E27FC236}">
                <a16:creationId xmlns:a16="http://schemas.microsoft.com/office/drawing/2014/main" id="{BCD8273A-917F-4563-90FA-AD8F80861682}"/>
              </a:ext>
            </a:extLst>
          </p:cNvPr>
          <p:cNvGraphicFramePr>
            <a:graphicFrameLocks/>
          </p:cNvGraphicFramePr>
          <p:nvPr/>
        </p:nvGraphicFramePr>
        <p:xfrm>
          <a:off x="1601788" y="1592234"/>
          <a:ext cx="8658815" cy="223114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agosto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CC9C3638-A8F1-3E21-AAEF-6DF9AE4AA927}"/>
              </a:ext>
            </a:extLst>
          </p:cNvPr>
          <p:cNvGraphicFramePr>
            <a:graphicFrameLocks noGrp="1"/>
          </p:cNvGraphicFramePr>
          <p:nvPr/>
        </p:nvGraphicFramePr>
        <p:xfrm>
          <a:off x="1326356" y="2074863"/>
          <a:ext cx="9262396" cy="3146363"/>
        </p:xfrm>
        <a:graphic>
          <a:graphicData uri="http://schemas.openxmlformats.org/drawingml/2006/table">
            <a:tbl>
              <a:tblPr/>
              <a:tblGrid>
                <a:gridCol w="2691964">
                  <a:extLst>
                    <a:ext uri="{9D8B030D-6E8A-4147-A177-3AD203B41FA5}">
                      <a16:colId xmlns:a16="http://schemas.microsoft.com/office/drawing/2014/main" val="171545635"/>
                    </a:ext>
                  </a:extLst>
                </a:gridCol>
                <a:gridCol w="2691964">
                  <a:extLst>
                    <a:ext uri="{9D8B030D-6E8A-4147-A177-3AD203B41FA5}">
                      <a16:colId xmlns:a16="http://schemas.microsoft.com/office/drawing/2014/main" val="2396881489"/>
                    </a:ext>
                  </a:extLst>
                </a:gridCol>
                <a:gridCol w="1326844">
                  <a:extLst>
                    <a:ext uri="{9D8B030D-6E8A-4147-A177-3AD203B41FA5}">
                      <a16:colId xmlns:a16="http://schemas.microsoft.com/office/drawing/2014/main" val="2824797171"/>
                    </a:ext>
                  </a:extLst>
                </a:gridCol>
                <a:gridCol w="1224780">
                  <a:extLst>
                    <a:ext uri="{9D8B030D-6E8A-4147-A177-3AD203B41FA5}">
                      <a16:colId xmlns:a16="http://schemas.microsoft.com/office/drawing/2014/main" val="1504677311"/>
                    </a:ext>
                  </a:extLst>
                </a:gridCol>
                <a:gridCol w="1326844">
                  <a:extLst>
                    <a:ext uri="{9D8B030D-6E8A-4147-A177-3AD203B41FA5}">
                      <a16:colId xmlns:a16="http://schemas.microsoft.com/office/drawing/2014/main" val="2052285420"/>
                    </a:ext>
                  </a:extLst>
                </a:gridCol>
              </a:tblGrid>
              <a:tr h="319843">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15021244"/>
                  </a:ext>
                </a:extLst>
              </a:tr>
              <a:tr h="282652">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427,88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dirty="0">
                          <a:solidFill>
                            <a:srgbClr val="203864"/>
                          </a:solidFill>
                          <a:effectLst/>
                          <a:latin typeface="Calibri" panose="020F0502020204030204" pitchFamily="34" charset="0"/>
                        </a:rPr>
                        <a:t>$ 1.784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27727971"/>
                  </a:ext>
                </a:extLst>
              </a:tr>
              <a:tr h="282652">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04600408"/>
                  </a:ext>
                </a:extLst>
              </a:tr>
              <a:tr h="282652">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556,29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21611883"/>
                  </a:ext>
                </a:extLst>
              </a:tr>
              <a:tr h="282652">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663066276"/>
                  </a:ext>
                </a:extLst>
              </a:tr>
              <a:tr h="282652">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348,63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827749731"/>
                  </a:ext>
                </a:extLst>
              </a:tr>
              <a:tr h="282652">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42558409"/>
                  </a:ext>
                </a:extLst>
              </a:tr>
              <a:tr h="282652">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189,98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20345228"/>
                  </a:ext>
                </a:extLst>
              </a:tr>
              <a:tr h="282652">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92946116"/>
                  </a:ext>
                </a:extLst>
              </a:tr>
              <a:tr h="282652">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255,48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99235021"/>
                  </a:ext>
                </a:extLst>
              </a:tr>
              <a:tr h="282652">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JUL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0,89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9-ago-24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53122255"/>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agosto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agosto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a:t>
            </a:r>
            <a:r>
              <a:rPr lang="es-MX" sz="1200" dirty="0" err="1">
                <a:solidFill>
                  <a:schemeClr val="accent1">
                    <a:lumMod val="50000"/>
                  </a:schemeClr>
                </a:solidFill>
              </a:rPr>
              <a:t>subbolsas</a:t>
            </a:r>
            <a:r>
              <a:rPr lang="es-MX" sz="1200" dirty="0">
                <a:solidFill>
                  <a:schemeClr val="accent1">
                    <a:lumMod val="50000"/>
                  </a:schemeClr>
                </a:solidFill>
              </a:rPr>
              <a:t> del esquema de aseo de los cinco Concesionarios.</a:t>
            </a:r>
          </a:p>
        </p:txBody>
      </p:sp>
      <p:graphicFrame>
        <p:nvGraphicFramePr>
          <p:cNvPr id="2" name="Tabla 1">
            <a:extLst>
              <a:ext uri="{FF2B5EF4-FFF2-40B4-BE49-F238E27FC236}">
                <a16:creationId xmlns:a16="http://schemas.microsoft.com/office/drawing/2014/main" id="{4174E499-B1EF-AA85-1E25-1FFC49B8CAF8}"/>
              </a:ext>
            </a:extLst>
          </p:cNvPr>
          <p:cNvGraphicFramePr>
            <a:graphicFrameLocks noGrp="1"/>
          </p:cNvGraphicFramePr>
          <p:nvPr/>
        </p:nvGraphicFramePr>
        <p:xfrm>
          <a:off x="664204" y="3091704"/>
          <a:ext cx="10863591" cy="1675014"/>
        </p:xfrm>
        <a:graphic>
          <a:graphicData uri="http://schemas.openxmlformats.org/drawingml/2006/table">
            <a:tbl>
              <a:tblPr/>
              <a:tblGrid>
                <a:gridCol w="1193381">
                  <a:extLst>
                    <a:ext uri="{9D8B030D-6E8A-4147-A177-3AD203B41FA5}">
                      <a16:colId xmlns:a16="http://schemas.microsoft.com/office/drawing/2014/main" val="3610708254"/>
                    </a:ext>
                  </a:extLst>
                </a:gridCol>
                <a:gridCol w="724619">
                  <a:extLst>
                    <a:ext uri="{9D8B030D-6E8A-4147-A177-3AD203B41FA5}">
                      <a16:colId xmlns:a16="http://schemas.microsoft.com/office/drawing/2014/main" val="4248515340"/>
                    </a:ext>
                  </a:extLst>
                </a:gridCol>
                <a:gridCol w="1230257">
                  <a:extLst>
                    <a:ext uri="{9D8B030D-6E8A-4147-A177-3AD203B41FA5}">
                      <a16:colId xmlns:a16="http://schemas.microsoft.com/office/drawing/2014/main" val="3412834379"/>
                    </a:ext>
                  </a:extLst>
                </a:gridCol>
                <a:gridCol w="1431982">
                  <a:extLst>
                    <a:ext uri="{9D8B030D-6E8A-4147-A177-3AD203B41FA5}">
                      <a16:colId xmlns:a16="http://schemas.microsoft.com/office/drawing/2014/main" val="4082695772"/>
                    </a:ext>
                  </a:extLst>
                </a:gridCol>
                <a:gridCol w="1887375">
                  <a:extLst>
                    <a:ext uri="{9D8B030D-6E8A-4147-A177-3AD203B41FA5}">
                      <a16:colId xmlns:a16="http://schemas.microsoft.com/office/drawing/2014/main" val="1638407010"/>
                    </a:ext>
                  </a:extLst>
                </a:gridCol>
                <a:gridCol w="1057555">
                  <a:extLst>
                    <a:ext uri="{9D8B030D-6E8A-4147-A177-3AD203B41FA5}">
                      <a16:colId xmlns:a16="http://schemas.microsoft.com/office/drawing/2014/main" val="630296808"/>
                    </a:ext>
                  </a:extLst>
                </a:gridCol>
                <a:gridCol w="759125">
                  <a:extLst>
                    <a:ext uri="{9D8B030D-6E8A-4147-A177-3AD203B41FA5}">
                      <a16:colId xmlns:a16="http://schemas.microsoft.com/office/drawing/2014/main" val="315127586"/>
                    </a:ext>
                  </a:extLst>
                </a:gridCol>
                <a:gridCol w="1587260">
                  <a:extLst>
                    <a:ext uri="{9D8B030D-6E8A-4147-A177-3AD203B41FA5}">
                      <a16:colId xmlns:a16="http://schemas.microsoft.com/office/drawing/2014/main" val="4209179477"/>
                    </a:ext>
                  </a:extLst>
                </a:gridCol>
                <a:gridCol w="992037">
                  <a:extLst>
                    <a:ext uri="{9D8B030D-6E8A-4147-A177-3AD203B41FA5}">
                      <a16:colId xmlns:a16="http://schemas.microsoft.com/office/drawing/2014/main" val="554282286"/>
                    </a:ext>
                  </a:extLst>
                </a:gridCol>
              </a:tblGrid>
              <a:tr h="595087">
                <a:tc>
                  <a:txBody>
                    <a:bodyPr/>
                    <a:lstStyle/>
                    <a:p>
                      <a:pPr algn="ctr" rtl="0" fontAlgn="ctr"/>
                      <a:r>
                        <a:rPr lang="es-CO" sz="1050" b="1" i="0" u="none" strike="noStrike" dirty="0">
                          <a:solidFill>
                            <a:srgbClr val="203764"/>
                          </a:solidFill>
                          <a:effectLst/>
                          <a:latin typeface="Calibri" panose="020F0502020204030204" pitchFamily="34" charset="0"/>
                        </a:rPr>
                        <a:t>ASE</a:t>
                      </a:r>
                      <a:r>
                        <a:rPr lang="es-CO" sz="1050" b="0" i="0" u="none" strike="noStrike" dirty="0">
                          <a:solidFill>
                            <a:srgbClr val="203764"/>
                          </a:solidFill>
                          <a:effectLst/>
                          <a:latin typeface="Calibri" panose="020F0502020204030204" pitchFamily="34" charset="0"/>
                        </a:rPr>
                        <a:t>​</a:t>
                      </a:r>
                      <a:endParaRPr lang="es-CO" sz="105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Factura</a:t>
                      </a:r>
                      <a:r>
                        <a:rPr lang="es-CO" sz="1050" b="0" i="0" u="none" strike="noStrike">
                          <a:solidFill>
                            <a:srgbClr val="203764"/>
                          </a:solidFill>
                          <a:effectLst/>
                          <a:latin typeface="Calibri" panose="020F0502020204030204" pitchFamily="34" charset="0"/>
                        </a:rPr>
                        <a:t>​</a:t>
                      </a:r>
                      <a:endParaRPr lang="es-CO"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latin typeface="Calibri" panose="020F0502020204030204" pitchFamily="34" charset="0"/>
                        </a:rPr>
                        <a:t>Valor fact.</a:t>
                      </a:r>
                      <a:r>
                        <a:rPr lang="es-CO" sz="1050" b="0" i="0" u="none" strike="noStrike" dirty="0">
                          <a:solidFill>
                            <a:srgbClr val="203764"/>
                          </a:solidFill>
                          <a:effectLst/>
                          <a:latin typeface="Calibri" panose="020F0502020204030204" pitchFamily="34" charset="0"/>
                        </a:rPr>
                        <a:t>​</a:t>
                      </a:r>
                      <a:endParaRPr lang="es-CO" sz="105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Subbolsa</a:t>
                      </a:r>
                      <a:r>
                        <a:rPr lang="es-CO" sz="1050" b="0" i="0" u="none" strike="noStrike">
                          <a:solidFill>
                            <a:srgbClr val="203764"/>
                          </a:solidFill>
                          <a:effectLst/>
                          <a:latin typeface="Calibri" panose="020F0502020204030204" pitchFamily="34" charset="0"/>
                        </a:rPr>
                        <a:t>​</a:t>
                      </a:r>
                      <a:endParaRPr lang="es-CO"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a:solidFill>
                            <a:srgbClr val="203764"/>
                          </a:solidFill>
                          <a:effectLst/>
                          <a:latin typeface="Calibri" panose="020F0502020204030204" pitchFamily="34" charset="0"/>
                        </a:rPr>
                        <a:t>Recursos Disponibles:</a:t>
                      </a:r>
                      <a:br>
                        <a:rPr lang="es-MX" sz="1050" b="1" i="0" u="none" strike="noStrike">
                          <a:solidFill>
                            <a:srgbClr val="203764"/>
                          </a:solidFill>
                          <a:effectLst/>
                          <a:latin typeface="Calibri" panose="020F0502020204030204" pitchFamily="34" charset="0"/>
                        </a:rPr>
                      </a:br>
                      <a:r>
                        <a:rPr lang="es-MX" sz="1050" b="1" i="0" u="none" strike="noStrike">
                          <a:solidFill>
                            <a:srgbClr val="203764"/>
                          </a:solidFill>
                          <a:effectLst/>
                          <a:latin typeface="Calibri" panose="020F0502020204030204" pitchFamily="34" charset="0"/>
                        </a:rPr>
                        <a:t>Fecha Máxima de liberación Concesionario:</a:t>
                      </a:r>
                      <a:r>
                        <a:rPr lang="es-MX" sz="1050" b="0" i="0" u="none" strike="noStrike">
                          <a:solidFill>
                            <a:srgbClr val="203764"/>
                          </a:solidFill>
                          <a:effectLst/>
                          <a:latin typeface="Calibri" panose="020F0502020204030204" pitchFamily="34" charset="0"/>
                        </a:rPr>
                        <a:t>​</a:t>
                      </a:r>
                      <a:endParaRPr lang="es-MX"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a:solidFill>
                            <a:srgbClr val="203764"/>
                          </a:solidFill>
                          <a:effectLst/>
                          <a:latin typeface="Calibri" panose="020F0502020204030204" pitchFamily="34" charset="0"/>
                        </a:rPr>
                        <a:t>Fecha real de Cargue y Liberación de la OP</a:t>
                      </a:r>
                      <a:r>
                        <a:rPr lang="es-MX" sz="1050" b="0" i="0" u="none" strike="noStrike">
                          <a:solidFill>
                            <a:srgbClr val="203764"/>
                          </a:solidFill>
                          <a:effectLst/>
                          <a:latin typeface="Calibri" panose="020F0502020204030204" pitchFamily="34" charset="0"/>
                        </a:rPr>
                        <a:t>​</a:t>
                      </a:r>
                      <a:endParaRPr lang="es-MX" sz="105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3424836261"/>
                  </a:ext>
                </a:extLst>
              </a:tr>
              <a:tr h="344978">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082566325"/>
                  </a:ext>
                </a:extLst>
              </a:tr>
              <a:tr h="344978">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570341308"/>
                  </a:ext>
                </a:extLst>
              </a:tr>
              <a:tr h="344978">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endParaRPr lang="es-CO" sz="1000" b="0"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802374318"/>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Agosto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6" y="5058766"/>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3"/>
          <a:ext cx="8451005" cy="3485888"/>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7868">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Jul-24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0</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72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agosto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3887FF8-3C90-FD10-BBC6-B28122AD9F03}"/>
              </a:ext>
            </a:extLst>
          </p:cNvPr>
          <p:cNvGraphicFramePr>
            <a:graphicFrameLocks noGrp="1"/>
          </p:cNvGraphicFramePr>
          <p:nvPr/>
        </p:nvGraphicFramePr>
        <p:xfrm>
          <a:off x="985652" y="1670176"/>
          <a:ext cx="9628373" cy="4172837"/>
        </p:xfrm>
        <a:graphic>
          <a:graphicData uri="http://schemas.openxmlformats.org/drawingml/2006/table">
            <a:tbl>
              <a:tblPr/>
              <a:tblGrid>
                <a:gridCol w="1099180">
                  <a:extLst>
                    <a:ext uri="{9D8B030D-6E8A-4147-A177-3AD203B41FA5}">
                      <a16:colId xmlns:a16="http://schemas.microsoft.com/office/drawing/2014/main" val="163693964"/>
                    </a:ext>
                  </a:extLst>
                </a:gridCol>
                <a:gridCol w="1133381">
                  <a:extLst>
                    <a:ext uri="{9D8B030D-6E8A-4147-A177-3AD203B41FA5}">
                      <a16:colId xmlns:a16="http://schemas.microsoft.com/office/drawing/2014/main" val="766855802"/>
                    </a:ext>
                  </a:extLst>
                </a:gridCol>
                <a:gridCol w="7395812">
                  <a:extLst>
                    <a:ext uri="{9D8B030D-6E8A-4147-A177-3AD203B41FA5}">
                      <a16:colId xmlns:a16="http://schemas.microsoft.com/office/drawing/2014/main" val="4234971408"/>
                    </a:ext>
                  </a:extLst>
                </a:gridCol>
              </a:tblGrid>
              <a:tr h="245461">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1260878753"/>
                  </a:ext>
                </a:extLst>
              </a:tr>
              <a:tr h="245461">
                <a:tc rowSpan="12">
                  <a:txBody>
                    <a:bodyPr/>
                    <a:lstStyle/>
                    <a:p>
                      <a:pPr algn="ctr" rtl="0" fontAlgn="ctr"/>
                      <a:r>
                        <a:rPr lang="es-CO" sz="120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4">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ABRIL 2024: </a:t>
                      </a:r>
                      <a:r>
                        <a:rPr lang="es-MX" sz="1200" b="0" i="0" u="none" strike="noStrike" dirty="0">
                          <a:solidFill>
                            <a:srgbClr val="203764"/>
                          </a:solidFill>
                          <a:effectLst/>
                          <a:latin typeface="Calibri" panose="020F0502020204030204" pitchFamily="34" charset="0"/>
                        </a:rPr>
                        <a:t>El balance fue aprobado el 25/07/2024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1027556"/>
                  </a:ext>
                </a:extLst>
              </a:tr>
              <a:tr h="49092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 El balance fue aprobado el 24/07/2024 y pagado el 22/08/2024,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26/08/2024.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96275"/>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JUNIO 2024: </a:t>
                      </a:r>
                      <a:r>
                        <a:rPr lang="es-MX" sz="1200" b="0" i="0" u="none" strike="noStrike" dirty="0">
                          <a:solidFill>
                            <a:srgbClr val="203764"/>
                          </a:solidFill>
                          <a:effectLst/>
                          <a:latin typeface="Calibri" panose="020F0502020204030204" pitchFamily="34" charset="0"/>
                        </a:rPr>
                        <a:t>El balance fue aprobado el 05/08/2024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64533423"/>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JULIO </a:t>
                      </a:r>
                      <a:r>
                        <a:rPr lang="es-MX" sz="1200" b="1" i="0" u="none" strike="noStrike" dirty="0">
                          <a:solidFill>
                            <a:srgbClr val="203764"/>
                          </a:solidFill>
                          <a:effectLst/>
                          <a:latin typeface="Calibri" panose="020F0502020204030204" pitchFamily="34" charset="0"/>
                        </a:rPr>
                        <a:t>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46722673"/>
                  </a:ext>
                </a:extLst>
              </a:tr>
              <a:tr h="490922">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III BIMESTRE 2024: </a:t>
                      </a:r>
                      <a:r>
                        <a:rPr lang="es-MX" sz="1200" b="0" i="0" u="none" strike="noStrike" dirty="0">
                          <a:solidFill>
                            <a:srgbClr val="203764"/>
                          </a:solidFill>
                          <a:effectLst/>
                          <a:latin typeface="Calibri" panose="020F0502020204030204" pitchFamily="34" charset="0"/>
                        </a:rPr>
                        <a:t>El balance fue aprobado el 05/08/2024 y pagado el 22/08/2024,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27/08/2024.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21165125"/>
                  </a:ext>
                </a:extLst>
              </a:tr>
              <a:tr h="490922">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fue aprobado el 24/07/2024 y pagado el 22/08/2024,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27/08/2024.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42507254"/>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JUNIO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31569511"/>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JULIO </a:t>
                      </a:r>
                      <a:r>
                        <a:rPr lang="es-MX" sz="1200" b="1" i="0" u="none" strike="noStrike" dirty="0">
                          <a:solidFill>
                            <a:srgbClr val="203764"/>
                          </a:solidFill>
                          <a:effectLst/>
                          <a:latin typeface="Calibri" panose="020F0502020204030204" pitchFamily="34" charset="0"/>
                        </a:rPr>
                        <a:t>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52616254"/>
                  </a:ext>
                </a:extLst>
              </a:tr>
              <a:tr h="245461">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III BIMESTRE 2024: </a:t>
                      </a:r>
                      <a:r>
                        <a:rPr lang="es-MX" sz="1200" b="0" i="0" u="none" strike="noStrike" dirty="0">
                          <a:solidFill>
                            <a:srgbClr val="203764"/>
                          </a:solidFill>
                          <a:effectLst/>
                          <a:latin typeface="Calibri" panose="020F0502020204030204" pitchFamily="34" charset="0"/>
                        </a:rPr>
                        <a:t>El balance fue aprobado el 05/07/2024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15872149"/>
                  </a:ext>
                </a:extLst>
              </a:tr>
              <a:tr h="490922">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fue aprobado el 24/07/2024 y fue pagado el 22/08/2024,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27/08/2024.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60363431"/>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JUNIO 2024: </a:t>
                      </a:r>
                      <a:r>
                        <a:rPr lang="es-MX" sz="1200" b="0" i="0" u="none" strike="noStrike" dirty="0">
                          <a:solidFill>
                            <a:srgbClr val="203764"/>
                          </a:solidFill>
                          <a:effectLst/>
                          <a:latin typeface="Calibri" panose="020F0502020204030204" pitchFamily="34" charset="0"/>
                        </a:rPr>
                        <a:t>El balance fue aprobado el 13/08/2024 y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66102318"/>
                  </a:ext>
                </a:extLst>
              </a:tr>
              <a:tr h="245461">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JULIO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81581015"/>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agosto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9"/>
          <a:ext cx="10682039" cy="3171886"/>
        </p:xfrm>
        <a:graphic>
          <a:graphicData uri="http://schemas.openxmlformats.org/drawingml/2006/table">
            <a:tbl>
              <a:tblPr/>
              <a:tblGrid>
                <a:gridCol w="1603045">
                  <a:extLst>
                    <a:ext uri="{9D8B030D-6E8A-4147-A177-3AD203B41FA5}">
                      <a16:colId xmlns:a16="http://schemas.microsoft.com/office/drawing/2014/main" val="3389405581"/>
                    </a:ext>
                  </a:extLst>
                </a:gridCol>
                <a:gridCol w="1349220">
                  <a:extLst>
                    <a:ext uri="{9D8B030D-6E8A-4147-A177-3AD203B41FA5}">
                      <a16:colId xmlns:a16="http://schemas.microsoft.com/office/drawing/2014/main" val="2882434122"/>
                    </a:ext>
                  </a:extLst>
                </a:gridCol>
                <a:gridCol w="7729774">
                  <a:extLst>
                    <a:ext uri="{9D8B030D-6E8A-4147-A177-3AD203B41FA5}">
                      <a16:colId xmlns:a16="http://schemas.microsoft.com/office/drawing/2014/main" val="2657212240"/>
                    </a:ext>
                  </a:extLst>
                </a:gridCol>
              </a:tblGrid>
              <a:tr h="323716">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julio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las remuneraciones del mes de junio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945039">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200" b="0" i="0" u="none" strike="noStrike" dirty="0">
                          <a:solidFill>
                            <a:srgbClr val="203764"/>
                          </a:solidFill>
                          <a:effectLst/>
                          <a:latin typeface="Calibri" panose="020F0502020204030204" pitchFamily="34" charset="0"/>
                        </a:rPr>
                        <a:t>La Interventoría presentó los informes de aprovechamiento con el análisis de liquidación y pagos correspondientes a los comités de conciliación de cuentas que los Concesionarios realizaron </a:t>
                      </a:r>
                      <a:r>
                        <a:rPr lang="es-MX" sz="1200" b="0" i="0" u="none" strike="noStrike">
                          <a:solidFill>
                            <a:srgbClr val="203764"/>
                          </a:solidFill>
                          <a:effectLst/>
                          <a:latin typeface="Calibri" panose="020F0502020204030204" pitchFamily="34" charset="0"/>
                        </a:rPr>
                        <a:t>en julio </a:t>
                      </a:r>
                      <a:r>
                        <a:rPr lang="es-MX" sz="1200" b="0" i="0" u="none" strike="noStrike" dirty="0">
                          <a:solidFill>
                            <a:srgbClr val="203764"/>
                          </a:solidFill>
                          <a:effectLst/>
                          <a:latin typeface="Calibri" panose="020F0502020204030204" pitchFamily="34" charset="0"/>
                        </a:rPr>
                        <a:t>2024, y tiene en revisión la información de los comités de aprovechamiento realizados en agosto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al corte 31 de agosto de 2024 se pagaron las facturas del servicio de junio de 2024 y que los recursos eran insuficientes para el pago de las facturas del servicio </a:t>
                      </a:r>
                      <a:r>
                        <a:rPr lang="es-MX" sz="1200" b="0" i="0" u="none" strike="noStrike">
                          <a:solidFill>
                            <a:srgbClr val="203764"/>
                          </a:solidFill>
                          <a:effectLst/>
                          <a:latin typeface="Calibri" panose="020F0502020204030204" pitchFamily="34" charset="0"/>
                        </a:rPr>
                        <a:t>de julio </a:t>
                      </a:r>
                      <a:r>
                        <a:rPr lang="es-MX" sz="1200" b="0" i="0" u="none" strike="noStrike" dirty="0">
                          <a:solidFill>
                            <a:srgbClr val="203764"/>
                          </a:solidFill>
                          <a:effectLst/>
                          <a:latin typeface="Calibri" panose="020F0502020204030204" pitchFamily="34" charset="0"/>
                        </a:rPr>
                        <a:t>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julio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AB92C786-C4E8-D150-FB88-01D784A68816}"/>
              </a:ext>
            </a:extLst>
          </p:cNvPr>
          <p:cNvGraphicFramePr>
            <a:graphicFrameLocks noGrp="1"/>
          </p:cNvGraphicFramePr>
          <p:nvPr/>
        </p:nvGraphicFramePr>
        <p:xfrm>
          <a:off x="2450592" y="1672712"/>
          <a:ext cx="8247888" cy="3026693"/>
        </p:xfrm>
        <a:graphic>
          <a:graphicData uri="http://schemas.openxmlformats.org/drawingml/2006/table">
            <a:tbl>
              <a:tblPr/>
              <a:tblGrid>
                <a:gridCol w="880838">
                  <a:extLst>
                    <a:ext uri="{9D8B030D-6E8A-4147-A177-3AD203B41FA5}">
                      <a16:colId xmlns:a16="http://schemas.microsoft.com/office/drawing/2014/main" val="2169540634"/>
                    </a:ext>
                  </a:extLst>
                </a:gridCol>
                <a:gridCol w="2738964">
                  <a:extLst>
                    <a:ext uri="{9D8B030D-6E8A-4147-A177-3AD203B41FA5}">
                      <a16:colId xmlns:a16="http://schemas.microsoft.com/office/drawing/2014/main" val="3714740651"/>
                    </a:ext>
                  </a:extLst>
                </a:gridCol>
                <a:gridCol w="1200680">
                  <a:extLst>
                    <a:ext uri="{9D8B030D-6E8A-4147-A177-3AD203B41FA5}">
                      <a16:colId xmlns:a16="http://schemas.microsoft.com/office/drawing/2014/main" val="4148016190"/>
                    </a:ext>
                  </a:extLst>
                </a:gridCol>
                <a:gridCol w="1149839">
                  <a:extLst>
                    <a:ext uri="{9D8B030D-6E8A-4147-A177-3AD203B41FA5}">
                      <a16:colId xmlns:a16="http://schemas.microsoft.com/office/drawing/2014/main" val="1002403419"/>
                    </a:ext>
                  </a:extLst>
                </a:gridCol>
                <a:gridCol w="1492580">
                  <a:extLst>
                    <a:ext uri="{9D8B030D-6E8A-4147-A177-3AD203B41FA5}">
                      <a16:colId xmlns:a16="http://schemas.microsoft.com/office/drawing/2014/main" val="2304412211"/>
                    </a:ext>
                  </a:extLst>
                </a:gridCol>
                <a:gridCol w="784987">
                  <a:extLst>
                    <a:ext uri="{9D8B030D-6E8A-4147-A177-3AD203B41FA5}">
                      <a16:colId xmlns:a16="http://schemas.microsoft.com/office/drawing/2014/main" val="2492828429"/>
                    </a:ext>
                  </a:extLst>
                </a:gridCol>
              </a:tblGrid>
              <a:tr h="330185">
                <a:tc gridSpan="5">
                  <a:txBody>
                    <a:bodyPr/>
                    <a:lstStyle/>
                    <a:p>
                      <a:pPr algn="ctr" rtl="0" fontAlgn="b"/>
                      <a:r>
                        <a:rPr lang="es-MX" sz="1200" b="1" i="0" u="none" strike="noStrike">
                          <a:solidFill>
                            <a:srgbClr val="203864"/>
                          </a:solidFill>
                          <a:effectLst/>
                          <a:highlight>
                            <a:srgbClr val="C5E0B4"/>
                          </a:highligh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76408606"/>
                  </a:ext>
                </a:extLst>
              </a:tr>
              <a:tr h="605340">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43005145"/>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$ 38.939,35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49357346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$ 30.370,02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$ 29.206,98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58510487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$ 22.339,75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$ 11.660,25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640864164"/>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$ 19.579,80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-$ 859,80*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954259238"/>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$ 21.942,81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$ 5.057,19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691073481"/>
                  </a:ext>
                </a:extLst>
              </a:tr>
              <a:tr h="275154">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13996303"/>
                  </a:ext>
                </a:extLst>
              </a:tr>
              <a:tr h="302669">
                <a:tc gridSpan="2">
                  <a:txBody>
                    <a:bodyPr/>
                    <a:lstStyle/>
                    <a:p>
                      <a:pPr algn="ctr" rtl="0" fontAlgn="b"/>
                      <a:r>
                        <a:rPr lang="es-MX" sz="1100" b="1" i="0" u="none" strike="noStrike">
                          <a:solidFill>
                            <a:srgbClr val="203864"/>
                          </a:solidFill>
                          <a:effectLst/>
                          <a:highlight>
                            <a:srgbClr val="C6E0B4"/>
                          </a:highlight>
                          <a:latin typeface="Calibri" panose="020F0502020204030204" pitchFamily="34" charset="0"/>
                        </a:rPr>
                        <a:t>TOTAL EJECUCION DE RECURSOS PROPIOS</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$ 133.172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$ 41.125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76,41%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71707251"/>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4E56FA7-F026-9E3D-AAEF-5B7042BA7B4A}"/>
              </a:ext>
            </a:extLst>
          </p:cNvPr>
          <p:cNvGraphicFramePr>
            <a:graphicFrameLocks noGrp="1"/>
          </p:cNvGraphicFramePr>
          <p:nvPr/>
        </p:nvGraphicFramePr>
        <p:xfrm>
          <a:off x="2806150" y="1252625"/>
          <a:ext cx="8596418" cy="5075006"/>
        </p:xfrm>
        <a:graphic>
          <a:graphicData uri="http://schemas.openxmlformats.org/drawingml/2006/table">
            <a:tbl>
              <a:tblPr/>
              <a:tblGrid>
                <a:gridCol w="1328487">
                  <a:extLst>
                    <a:ext uri="{9D8B030D-6E8A-4147-A177-3AD203B41FA5}">
                      <a16:colId xmlns:a16="http://schemas.microsoft.com/office/drawing/2014/main" val="590123682"/>
                    </a:ext>
                  </a:extLst>
                </a:gridCol>
                <a:gridCol w="1217779">
                  <a:extLst>
                    <a:ext uri="{9D8B030D-6E8A-4147-A177-3AD203B41FA5}">
                      <a16:colId xmlns:a16="http://schemas.microsoft.com/office/drawing/2014/main" val="3790166325"/>
                    </a:ext>
                  </a:extLst>
                </a:gridCol>
                <a:gridCol w="1073861">
                  <a:extLst>
                    <a:ext uri="{9D8B030D-6E8A-4147-A177-3AD203B41FA5}">
                      <a16:colId xmlns:a16="http://schemas.microsoft.com/office/drawing/2014/main" val="1901033990"/>
                    </a:ext>
                  </a:extLst>
                </a:gridCol>
                <a:gridCol w="863516">
                  <a:extLst>
                    <a:ext uri="{9D8B030D-6E8A-4147-A177-3AD203B41FA5}">
                      <a16:colId xmlns:a16="http://schemas.microsoft.com/office/drawing/2014/main" val="392840953"/>
                    </a:ext>
                  </a:extLst>
                </a:gridCol>
                <a:gridCol w="1120911">
                  <a:extLst>
                    <a:ext uri="{9D8B030D-6E8A-4147-A177-3AD203B41FA5}">
                      <a16:colId xmlns:a16="http://schemas.microsoft.com/office/drawing/2014/main" val="2402419255"/>
                    </a:ext>
                  </a:extLst>
                </a:gridCol>
                <a:gridCol w="589516">
                  <a:extLst>
                    <a:ext uri="{9D8B030D-6E8A-4147-A177-3AD203B41FA5}">
                      <a16:colId xmlns:a16="http://schemas.microsoft.com/office/drawing/2014/main" val="808947874"/>
                    </a:ext>
                  </a:extLst>
                </a:gridCol>
                <a:gridCol w="952083">
                  <a:extLst>
                    <a:ext uri="{9D8B030D-6E8A-4147-A177-3AD203B41FA5}">
                      <a16:colId xmlns:a16="http://schemas.microsoft.com/office/drawing/2014/main" val="3350891251"/>
                    </a:ext>
                  </a:extLst>
                </a:gridCol>
                <a:gridCol w="653173">
                  <a:extLst>
                    <a:ext uri="{9D8B030D-6E8A-4147-A177-3AD203B41FA5}">
                      <a16:colId xmlns:a16="http://schemas.microsoft.com/office/drawing/2014/main" val="3882192021"/>
                    </a:ext>
                  </a:extLst>
                </a:gridCol>
                <a:gridCol w="797092">
                  <a:extLst>
                    <a:ext uri="{9D8B030D-6E8A-4147-A177-3AD203B41FA5}">
                      <a16:colId xmlns:a16="http://schemas.microsoft.com/office/drawing/2014/main" val="1271627675"/>
                    </a:ext>
                  </a:extLst>
                </a:gridCol>
              </a:tblGrid>
              <a:tr h="116222">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ctr"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tc>
                  <a:txBody>
                    <a:bodyPr/>
                    <a:lstStyle/>
                    <a:p>
                      <a:pPr algn="l" fontAlgn="ctr"/>
                      <a:endParaRPr lang="es-CO" sz="6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3209063"/>
                  </a:ext>
                </a:extLst>
              </a:tr>
              <a:tr h="15496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25406415"/>
                  </a:ext>
                </a:extLst>
              </a:tr>
              <a:tr h="464886">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33067210"/>
                  </a:ext>
                </a:extLst>
              </a:tr>
              <a:tr h="154962">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$ 63.003,09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71918897"/>
                  </a:ext>
                </a:extLst>
              </a:tr>
              <a:tr h="154962">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$ 27.108,38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0491949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4528006"/>
                  </a:ext>
                </a:extLst>
              </a:tr>
              <a:tr h="154962">
                <a:tc>
                  <a:txBody>
                    <a:bodyPr/>
                    <a:lstStyle/>
                    <a:p>
                      <a:pPr algn="l" rtl="0" fontAlgn="ctr"/>
                      <a:r>
                        <a:rPr lang="es-CO" sz="900" b="0" i="0" u="none" strike="noStrike" dirty="0">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0522607"/>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6783645"/>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694388"/>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1590767"/>
                  </a:ext>
                </a:extLst>
              </a:tr>
              <a:tr h="154962">
                <a:tc>
                  <a:txBody>
                    <a:bodyPr/>
                    <a:lstStyle/>
                    <a:p>
                      <a:pPr algn="l" rtl="0" fontAlgn="ctr"/>
                      <a:r>
                        <a:rPr lang="es-CO" sz="900" b="0" i="0" u="none" strike="noStrike" dirty="0">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9607829"/>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1523523"/>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54489256"/>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8042041"/>
                  </a:ext>
                </a:extLst>
              </a:tr>
              <a:tr h="154962">
                <a:tc>
                  <a:txBody>
                    <a:bodyPr/>
                    <a:lstStyle/>
                    <a:p>
                      <a:pPr algn="l" rtl="0" fontAlgn="ctr"/>
                      <a:r>
                        <a:rPr lang="es-CO" sz="900" b="0" i="0" u="none" strike="noStrike" dirty="0">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852347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9443913"/>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80212078"/>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679530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122274"/>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724357"/>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6213221"/>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$ 642,93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$ 324,66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9220250"/>
                  </a:ext>
                </a:extLst>
              </a:tr>
              <a:tr h="15496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2914264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1072771"/>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630200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1837636"/>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0895820"/>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2128534"/>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192941"/>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4344837"/>
                  </a:ext>
                </a:extLst>
              </a:tr>
              <a:tr h="154962">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5759879"/>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7578C72-B153-FF48-A098-B90631C31FD4}"/>
              </a:ext>
            </a:extLst>
          </p:cNvPr>
          <p:cNvGraphicFramePr>
            <a:graphicFrameLocks noGrp="1"/>
          </p:cNvGraphicFramePr>
          <p:nvPr/>
        </p:nvGraphicFramePr>
        <p:xfrm>
          <a:off x="2506874" y="1811949"/>
          <a:ext cx="9033527" cy="3505200"/>
        </p:xfrm>
        <a:graphic>
          <a:graphicData uri="http://schemas.openxmlformats.org/drawingml/2006/table">
            <a:tbl>
              <a:tblPr/>
              <a:tblGrid>
                <a:gridCol w="1396038">
                  <a:extLst>
                    <a:ext uri="{9D8B030D-6E8A-4147-A177-3AD203B41FA5}">
                      <a16:colId xmlns:a16="http://schemas.microsoft.com/office/drawing/2014/main" val="605309938"/>
                    </a:ext>
                  </a:extLst>
                </a:gridCol>
                <a:gridCol w="1279701">
                  <a:extLst>
                    <a:ext uri="{9D8B030D-6E8A-4147-A177-3AD203B41FA5}">
                      <a16:colId xmlns:a16="http://schemas.microsoft.com/office/drawing/2014/main" val="3468879444"/>
                    </a:ext>
                  </a:extLst>
                </a:gridCol>
                <a:gridCol w="1128464">
                  <a:extLst>
                    <a:ext uri="{9D8B030D-6E8A-4147-A177-3AD203B41FA5}">
                      <a16:colId xmlns:a16="http://schemas.microsoft.com/office/drawing/2014/main" val="47269726"/>
                    </a:ext>
                  </a:extLst>
                </a:gridCol>
                <a:gridCol w="907424">
                  <a:extLst>
                    <a:ext uri="{9D8B030D-6E8A-4147-A177-3AD203B41FA5}">
                      <a16:colId xmlns:a16="http://schemas.microsoft.com/office/drawing/2014/main" val="1506264090"/>
                    </a:ext>
                  </a:extLst>
                </a:gridCol>
                <a:gridCol w="1177907">
                  <a:extLst>
                    <a:ext uri="{9D8B030D-6E8A-4147-A177-3AD203B41FA5}">
                      <a16:colId xmlns:a16="http://schemas.microsoft.com/office/drawing/2014/main" val="3159081876"/>
                    </a:ext>
                  </a:extLst>
                </a:gridCol>
                <a:gridCol w="619492">
                  <a:extLst>
                    <a:ext uri="{9D8B030D-6E8A-4147-A177-3AD203B41FA5}">
                      <a16:colId xmlns:a16="http://schemas.microsoft.com/office/drawing/2014/main" val="3229280017"/>
                    </a:ext>
                  </a:extLst>
                </a:gridCol>
                <a:gridCol w="1000494">
                  <a:extLst>
                    <a:ext uri="{9D8B030D-6E8A-4147-A177-3AD203B41FA5}">
                      <a16:colId xmlns:a16="http://schemas.microsoft.com/office/drawing/2014/main" val="587619385"/>
                    </a:ext>
                  </a:extLst>
                </a:gridCol>
                <a:gridCol w="686385">
                  <a:extLst>
                    <a:ext uri="{9D8B030D-6E8A-4147-A177-3AD203B41FA5}">
                      <a16:colId xmlns:a16="http://schemas.microsoft.com/office/drawing/2014/main" val="1927994423"/>
                    </a:ext>
                  </a:extLst>
                </a:gridCol>
                <a:gridCol w="837622">
                  <a:extLst>
                    <a:ext uri="{9D8B030D-6E8A-4147-A177-3AD203B41FA5}">
                      <a16:colId xmlns:a16="http://schemas.microsoft.com/office/drawing/2014/main" val="985366732"/>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61244245"/>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$ 63.003,09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42976865"/>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1527990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29204337"/>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34685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471580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13326508"/>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5592822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19077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5627083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83050817"/>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555567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1385642"/>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9979051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50840850"/>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6977166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772120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2774A83F-DAEB-9B43-9E9F-E16257F8EFFB}"/>
              </a:ext>
            </a:extLst>
          </p:cNvPr>
          <p:cNvGraphicFramePr>
            <a:graphicFrameLocks noGrp="1"/>
          </p:cNvGraphicFramePr>
          <p:nvPr>
            <p:extLst>
              <p:ext uri="{D42A27DB-BD31-4B8C-83A1-F6EECF244321}">
                <p14:modId xmlns:p14="http://schemas.microsoft.com/office/powerpoint/2010/main" val="4071137562"/>
              </p:ext>
            </p:extLst>
          </p:nvPr>
        </p:nvGraphicFramePr>
        <p:xfrm>
          <a:off x="267079" y="2497180"/>
          <a:ext cx="11683663" cy="2830110"/>
        </p:xfrm>
        <a:graphic>
          <a:graphicData uri="http://schemas.openxmlformats.org/drawingml/2006/table">
            <a:tbl>
              <a:tblPr/>
              <a:tblGrid>
                <a:gridCol w="529571">
                  <a:extLst>
                    <a:ext uri="{9D8B030D-6E8A-4147-A177-3AD203B41FA5}">
                      <a16:colId xmlns:a16="http://schemas.microsoft.com/office/drawing/2014/main" val="2069948888"/>
                    </a:ext>
                  </a:extLst>
                </a:gridCol>
                <a:gridCol w="813270">
                  <a:extLst>
                    <a:ext uri="{9D8B030D-6E8A-4147-A177-3AD203B41FA5}">
                      <a16:colId xmlns:a16="http://schemas.microsoft.com/office/drawing/2014/main" val="2178610706"/>
                    </a:ext>
                  </a:extLst>
                </a:gridCol>
                <a:gridCol w="531935">
                  <a:extLst>
                    <a:ext uri="{9D8B030D-6E8A-4147-A177-3AD203B41FA5}">
                      <a16:colId xmlns:a16="http://schemas.microsoft.com/office/drawing/2014/main" val="477523612"/>
                    </a:ext>
                  </a:extLst>
                </a:gridCol>
                <a:gridCol w="134758">
                  <a:extLst>
                    <a:ext uri="{9D8B030D-6E8A-4147-A177-3AD203B41FA5}">
                      <a16:colId xmlns:a16="http://schemas.microsoft.com/office/drawing/2014/main" val="3043324851"/>
                    </a:ext>
                  </a:extLst>
                </a:gridCol>
                <a:gridCol w="531935">
                  <a:extLst>
                    <a:ext uri="{9D8B030D-6E8A-4147-A177-3AD203B41FA5}">
                      <a16:colId xmlns:a16="http://schemas.microsoft.com/office/drawing/2014/main" val="1676527954"/>
                    </a:ext>
                  </a:extLst>
                </a:gridCol>
                <a:gridCol w="794356">
                  <a:extLst>
                    <a:ext uri="{9D8B030D-6E8A-4147-A177-3AD203B41FA5}">
                      <a16:colId xmlns:a16="http://schemas.microsoft.com/office/drawing/2014/main" val="2587760529"/>
                    </a:ext>
                  </a:extLst>
                </a:gridCol>
                <a:gridCol w="531935">
                  <a:extLst>
                    <a:ext uri="{9D8B030D-6E8A-4147-A177-3AD203B41FA5}">
                      <a16:colId xmlns:a16="http://schemas.microsoft.com/office/drawing/2014/main" val="2947675401"/>
                    </a:ext>
                  </a:extLst>
                </a:gridCol>
                <a:gridCol w="134758">
                  <a:extLst>
                    <a:ext uri="{9D8B030D-6E8A-4147-A177-3AD203B41FA5}">
                      <a16:colId xmlns:a16="http://schemas.microsoft.com/office/drawing/2014/main" val="3532617074"/>
                    </a:ext>
                  </a:extLst>
                </a:gridCol>
                <a:gridCol w="531935">
                  <a:extLst>
                    <a:ext uri="{9D8B030D-6E8A-4147-A177-3AD203B41FA5}">
                      <a16:colId xmlns:a16="http://schemas.microsoft.com/office/drawing/2014/main" val="4193762225"/>
                    </a:ext>
                  </a:extLst>
                </a:gridCol>
                <a:gridCol w="780402">
                  <a:extLst>
                    <a:ext uri="{9D8B030D-6E8A-4147-A177-3AD203B41FA5}">
                      <a16:colId xmlns:a16="http://schemas.microsoft.com/office/drawing/2014/main" val="347207540"/>
                    </a:ext>
                  </a:extLst>
                </a:gridCol>
                <a:gridCol w="482057">
                  <a:extLst>
                    <a:ext uri="{9D8B030D-6E8A-4147-A177-3AD203B41FA5}">
                      <a16:colId xmlns:a16="http://schemas.microsoft.com/office/drawing/2014/main" val="769667834"/>
                    </a:ext>
                  </a:extLst>
                </a:gridCol>
                <a:gridCol w="134758">
                  <a:extLst>
                    <a:ext uri="{9D8B030D-6E8A-4147-A177-3AD203B41FA5}">
                      <a16:colId xmlns:a16="http://schemas.microsoft.com/office/drawing/2014/main" val="4065160165"/>
                    </a:ext>
                  </a:extLst>
                </a:gridCol>
                <a:gridCol w="531935">
                  <a:extLst>
                    <a:ext uri="{9D8B030D-6E8A-4147-A177-3AD203B41FA5}">
                      <a16:colId xmlns:a16="http://schemas.microsoft.com/office/drawing/2014/main" val="4022576447"/>
                    </a:ext>
                  </a:extLst>
                </a:gridCol>
                <a:gridCol w="802880">
                  <a:extLst>
                    <a:ext uri="{9D8B030D-6E8A-4147-A177-3AD203B41FA5}">
                      <a16:colId xmlns:a16="http://schemas.microsoft.com/office/drawing/2014/main" val="2547439641"/>
                    </a:ext>
                  </a:extLst>
                </a:gridCol>
                <a:gridCol w="459579">
                  <a:extLst>
                    <a:ext uri="{9D8B030D-6E8A-4147-A177-3AD203B41FA5}">
                      <a16:colId xmlns:a16="http://schemas.microsoft.com/office/drawing/2014/main" val="2557284023"/>
                    </a:ext>
                  </a:extLst>
                </a:gridCol>
                <a:gridCol w="134758">
                  <a:extLst>
                    <a:ext uri="{9D8B030D-6E8A-4147-A177-3AD203B41FA5}">
                      <a16:colId xmlns:a16="http://schemas.microsoft.com/office/drawing/2014/main" val="1221376482"/>
                    </a:ext>
                  </a:extLst>
                </a:gridCol>
                <a:gridCol w="531935">
                  <a:extLst>
                    <a:ext uri="{9D8B030D-6E8A-4147-A177-3AD203B41FA5}">
                      <a16:colId xmlns:a16="http://schemas.microsoft.com/office/drawing/2014/main" val="741053241"/>
                    </a:ext>
                  </a:extLst>
                </a:gridCol>
                <a:gridCol w="798063">
                  <a:extLst>
                    <a:ext uri="{9D8B030D-6E8A-4147-A177-3AD203B41FA5}">
                      <a16:colId xmlns:a16="http://schemas.microsoft.com/office/drawing/2014/main" val="4170158700"/>
                    </a:ext>
                  </a:extLst>
                </a:gridCol>
                <a:gridCol w="464396">
                  <a:extLst>
                    <a:ext uri="{9D8B030D-6E8A-4147-A177-3AD203B41FA5}">
                      <a16:colId xmlns:a16="http://schemas.microsoft.com/office/drawing/2014/main" val="2181727089"/>
                    </a:ext>
                  </a:extLst>
                </a:gridCol>
                <a:gridCol w="134758">
                  <a:extLst>
                    <a:ext uri="{9D8B030D-6E8A-4147-A177-3AD203B41FA5}">
                      <a16:colId xmlns:a16="http://schemas.microsoft.com/office/drawing/2014/main" val="698976453"/>
                    </a:ext>
                  </a:extLst>
                </a:gridCol>
                <a:gridCol w="548484">
                  <a:extLst>
                    <a:ext uri="{9D8B030D-6E8A-4147-A177-3AD203B41FA5}">
                      <a16:colId xmlns:a16="http://schemas.microsoft.com/office/drawing/2014/main" val="3919723945"/>
                    </a:ext>
                  </a:extLst>
                </a:gridCol>
                <a:gridCol w="872230">
                  <a:extLst>
                    <a:ext uri="{9D8B030D-6E8A-4147-A177-3AD203B41FA5}">
                      <a16:colId xmlns:a16="http://schemas.microsoft.com/office/drawing/2014/main" val="2703387445"/>
                    </a:ext>
                  </a:extLst>
                </a:gridCol>
                <a:gridCol w="472975">
                  <a:extLst>
                    <a:ext uri="{9D8B030D-6E8A-4147-A177-3AD203B41FA5}">
                      <a16:colId xmlns:a16="http://schemas.microsoft.com/office/drawing/2014/main" val="3485869198"/>
                    </a:ext>
                  </a:extLst>
                </a:gridCol>
              </a:tblGrid>
              <a:tr h="283011">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10051142"/>
                  </a:ext>
                </a:extLst>
              </a:tr>
              <a:tr h="283011">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90138113"/>
                  </a:ext>
                </a:extLst>
              </a:tr>
              <a:tr h="283011">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184137912"/>
                  </a:ext>
                </a:extLst>
              </a:tr>
              <a:tr h="283011">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10.234.629,27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40.786.963,91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78968162"/>
                  </a:ext>
                </a:extLst>
              </a:tr>
              <a:tr h="283011">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10.258.660,82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10.898.071,83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8.432.120,14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5.585.020,90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7.997.707,09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43.171.580,77</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4173297688"/>
                  </a:ext>
                </a:extLst>
              </a:tr>
              <a:tr h="283011">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9.480.408,11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10.214.533,03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7.050.555,03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5.069.800,81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6.337.132,31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38.152.429,29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17815699"/>
                  </a:ext>
                </a:extLst>
              </a:tr>
              <a:tr h="283011">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8.970.658,44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10.260.336,13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7.019.455,50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4.944.872,81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7.512.376,28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38.707.699,16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1921629361"/>
                  </a:ext>
                </a:extLst>
              </a:tr>
              <a:tr h="283011">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10.791.691,19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10.407.864,65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7.401.584,33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8.042.893,55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36.644.033,72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43.567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7071779"/>
                  </a:ext>
                </a:extLst>
              </a:tr>
              <a:tr h="566022">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70.144.441,64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16.091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73.727.905,62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200.492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52.499.919,96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33.908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32.363.536,97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5.162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53.451.948,81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58.723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282.187.752,99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314.376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72700019"/>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DF54D301-466B-E24B-89ED-FE9F0B90D668}"/>
              </a:ext>
            </a:extLst>
          </p:cNvPr>
          <p:cNvGraphicFramePr>
            <a:graphicFrameLocks noGrp="1"/>
          </p:cNvGraphicFramePr>
          <p:nvPr/>
        </p:nvGraphicFramePr>
        <p:xfrm>
          <a:off x="2928378" y="1348338"/>
          <a:ext cx="8574773" cy="5075483"/>
        </p:xfrm>
        <a:graphic>
          <a:graphicData uri="http://schemas.openxmlformats.org/drawingml/2006/table">
            <a:tbl>
              <a:tblPr/>
              <a:tblGrid>
                <a:gridCol w="1325142">
                  <a:extLst>
                    <a:ext uri="{9D8B030D-6E8A-4147-A177-3AD203B41FA5}">
                      <a16:colId xmlns:a16="http://schemas.microsoft.com/office/drawing/2014/main" val="148218331"/>
                    </a:ext>
                  </a:extLst>
                </a:gridCol>
                <a:gridCol w="1214713">
                  <a:extLst>
                    <a:ext uri="{9D8B030D-6E8A-4147-A177-3AD203B41FA5}">
                      <a16:colId xmlns:a16="http://schemas.microsoft.com/office/drawing/2014/main" val="2902022100"/>
                    </a:ext>
                  </a:extLst>
                </a:gridCol>
                <a:gridCol w="1071156">
                  <a:extLst>
                    <a:ext uri="{9D8B030D-6E8A-4147-A177-3AD203B41FA5}">
                      <a16:colId xmlns:a16="http://schemas.microsoft.com/office/drawing/2014/main" val="1666165464"/>
                    </a:ext>
                  </a:extLst>
                </a:gridCol>
                <a:gridCol w="861341">
                  <a:extLst>
                    <a:ext uri="{9D8B030D-6E8A-4147-A177-3AD203B41FA5}">
                      <a16:colId xmlns:a16="http://schemas.microsoft.com/office/drawing/2014/main" val="826579079"/>
                    </a:ext>
                  </a:extLst>
                </a:gridCol>
                <a:gridCol w="1118089">
                  <a:extLst>
                    <a:ext uri="{9D8B030D-6E8A-4147-A177-3AD203B41FA5}">
                      <a16:colId xmlns:a16="http://schemas.microsoft.com/office/drawing/2014/main" val="4113518108"/>
                    </a:ext>
                  </a:extLst>
                </a:gridCol>
                <a:gridCol w="588032">
                  <a:extLst>
                    <a:ext uri="{9D8B030D-6E8A-4147-A177-3AD203B41FA5}">
                      <a16:colId xmlns:a16="http://schemas.microsoft.com/office/drawing/2014/main" val="2155024159"/>
                    </a:ext>
                  </a:extLst>
                </a:gridCol>
                <a:gridCol w="949686">
                  <a:extLst>
                    <a:ext uri="{9D8B030D-6E8A-4147-A177-3AD203B41FA5}">
                      <a16:colId xmlns:a16="http://schemas.microsoft.com/office/drawing/2014/main" val="52776036"/>
                    </a:ext>
                  </a:extLst>
                </a:gridCol>
                <a:gridCol w="651529">
                  <a:extLst>
                    <a:ext uri="{9D8B030D-6E8A-4147-A177-3AD203B41FA5}">
                      <a16:colId xmlns:a16="http://schemas.microsoft.com/office/drawing/2014/main" val="2899403435"/>
                    </a:ext>
                  </a:extLst>
                </a:gridCol>
                <a:gridCol w="795085">
                  <a:extLst>
                    <a:ext uri="{9D8B030D-6E8A-4147-A177-3AD203B41FA5}">
                      <a16:colId xmlns:a16="http://schemas.microsoft.com/office/drawing/2014/main" val="2360988940"/>
                    </a:ext>
                  </a:extLst>
                </a:gridCol>
              </a:tblGrid>
              <a:tr h="149279">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48486009"/>
                  </a:ext>
                </a:extLst>
              </a:tr>
              <a:tr h="447836">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559637280"/>
                  </a:ext>
                </a:extLst>
              </a:tr>
              <a:tr h="149279">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77676317"/>
                  </a:ext>
                </a:extLst>
              </a:tr>
              <a:tr h="149279">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11506267"/>
                  </a:ext>
                </a:extLst>
              </a:tr>
              <a:tr h="149279">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122067"/>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045080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3576095"/>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1756369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492703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5723876"/>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145310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1229945"/>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373546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749069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960163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7958018"/>
                  </a:ext>
                </a:extLst>
              </a:tr>
              <a:tr h="298557">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0450593"/>
                  </a:ext>
                </a:extLst>
              </a:tr>
              <a:tr h="29855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79587658"/>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919780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$ 3.192,34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6157075"/>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29440295"/>
                  </a:ext>
                </a:extLst>
              </a:tr>
              <a:tr h="149279">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65599027"/>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878441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640704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139284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24722590"/>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4388622"/>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8969302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611723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306609"/>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576CDA9-CC0F-CE7F-39D6-C680036B97E3}"/>
              </a:ext>
            </a:extLst>
          </p:cNvPr>
          <p:cNvGraphicFramePr>
            <a:graphicFrameLocks noGrp="1"/>
          </p:cNvGraphicFramePr>
          <p:nvPr/>
        </p:nvGraphicFramePr>
        <p:xfrm>
          <a:off x="2744639" y="2227063"/>
          <a:ext cx="8760691" cy="2066925"/>
        </p:xfrm>
        <a:graphic>
          <a:graphicData uri="http://schemas.openxmlformats.org/drawingml/2006/table">
            <a:tbl>
              <a:tblPr/>
              <a:tblGrid>
                <a:gridCol w="1353874">
                  <a:extLst>
                    <a:ext uri="{9D8B030D-6E8A-4147-A177-3AD203B41FA5}">
                      <a16:colId xmlns:a16="http://schemas.microsoft.com/office/drawing/2014/main" val="4238322188"/>
                    </a:ext>
                  </a:extLst>
                </a:gridCol>
                <a:gridCol w="1241050">
                  <a:extLst>
                    <a:ext uri="{9D8B030D-6E8A-4147-A177-3AD203B41FA5}">
                      <a16:colId xmlns:a16="http://schemas.microsoft.com/office/drawing/2014/main" val="50811902"/>
                    </a:ext>
                  </a:extLst>
                </a:gridCol>
                <a:gridCol w="1094381">
                  <a:extLst>
                    <a:ext uri="{9D8B030D-6E8A-4147-A177-3AD203B41FA5}">
                      <a16:colId xmlns:a16="http://schemas.microsoft.com/office/drawing/2014/main" val="3698056611"/>
                    </a:ext>
                  </a:extLst>
                </a:gridCol>
                <a:gridCol w="880018">
                  <a:extLst>
                    <a:ext uri="{9D8B030D-6E8A-4147-A177-3AD203B41FA5}">
                      <a16:colId xmlns:a16="http://schemas.microsoft.com/office/drawing/2014/main" val="1844240488"/>
                    </a:ext>
                  </a:extLst>
                </a:gridCol>
                <a:gridCol w="1142331">
                  <a:extLst>
                    <a:ext uri="{9D8B030D-6E8A-4147-A177-3AD203B41FA5}">
                      <a16:colId xmlns:a16="http://schemas.microsoft.com/office/drawing/2014/main" val="1805715002"/>
                    </a:ext>
                  </a:extLst>
                </a:gridCol>
                <a:gridCol w="600782">
                  <a:extLst>
                    <a:ext uri="{9D8B030D-6E8A-4147-A177-3AD203B41FA5}">
                      <a16:colId xmlns:a16="http://schemas.microsoft.com/office/drawing/2014/main" val="1383294618"/>
                    </a:ext>
                  </a:extLst>
                </a:gridCol>
                <a:gridCol w="970276">
                  <a:extLst>
                    <a:ext uri="{9D8B030D-6E8A-4147-A177-3AD203B41FA5}">
                      <a16:colId xmlns:a16="http://schemas.microsoft.com/office/drawing/2014/main" val="2617728692"/>
                    </a:ext>
                  </a:extLst>
                </a:gridCol>
                <a:gridCol w="665655">
                  <a:extLst>
                    <a:ext uri="{9D8B030D-6E8A-4147-A177-3AD203B41FA5}">
                      <a16:colId xmlns:a16="http://schemas.microsoft.com/office/drawing/2014/main" val="627273975"/>
                    </a:ext>
                  </a:extLst>
                </a:gridCol>
                <a:gridCol w="812324">
                  <a:extLst>
                    <a:ext uri="{9D8B030D-6E8A-4147-A177-3AD203B41FA5}">
                      <a16:colId xmlns:a16="http://schemas.microsoft.com/office/drawing/2014/main" val="237930244"/>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5534627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9957494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764940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72116"/>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942668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15807414"/>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014089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642842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0113133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42437282"/>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7D9CDEC-0FB2-5956-50E7-67CA89584AF6}"/>
              </a:ext>
            </a:extLst>
          </p:cNvPr>
          <p:cNvGraphicFramePr>
            <a:graphicFrameLocks noGrp="1"/>
          </p:cNvGraphicFramePr>
          <p:nvPr/>
        </p:nvGraphicFramePr>
        <p:xfrm>
          <a:off x="2955491" y="1297133"/>
          <a:ext cx="8349818" cy="5155905"/>
        </p:xfrm>
        <a:graphic>
          <a:graphicData uri="http://schemas.openxmlformats.org/drawingml/2006/table">
            <a:tbl>
              <a:tblPr/>
              <a:tblGrid>
                <a:gridCol w="1290377">
                  <a:extLst>
                    <a:ext uri="{9D8B030D-6E8A-4147-A177-3AD203B41FA5}">
                      <a16:colId xmlns:a16="http://schemas.microsoft.com/office/drawing/2014/main" val="3534267417"/>
                    </a:ext>
                  </a:extLst>
                </a:gridCol>
                <a:gridCol w="1182846">
                  <a:extLst>
                    <a:ext uri="{9D8B030D-6E8A-4147-A177-3AD203B41FA5}">
                      <a16:colId xmlns:a16="http://schemas.microsoft.com/office/drawing/2014/main" val="931489622"/>
                    </a:ext>
                  </a:extLst>
                </a:gridCol>
                <a:gridCol w="1043055">
                  <a:extLst>
                    <a:ext uri="{9D8B030D-6E8A-4147-A177-3AD203B41FA5}">
                      <a16:colId xmlns:a16="http://schemas.microsoft.com/office/drawing/2014/main" val="3422623141"/>
                    </a:ext>
                  </a:extLst>
                </a:gridCol>
                <a:gridCol w="838746">
                  <a:extLst>
                    <a:ext uri="{9D8B030D-6E8A-4147-A177-3AD203B41FA5}">
                      <a16:colId xmlns:a16="http://schemas.microsoft.com/office/drawing/2014/main" val="700868348"/>
                    </a:ext>
                  </a:extLst>
                </a:gridCol>
                <a:gridCol w="1088756">
                  <a:extLst>
                    <a:ext uri="{9D8B030D-6E8A-4147-A177-3AD203B41FA5}">
                      <a16:colId xmlns:a16="http://schemas.microsoft.com/office/drawing/2014/main" val="2534251750"/>
                    </a:ext>
                  </a:extLst>
                </a:gridCol>
                <a:gridCol w="572605">
                  <a:extLst>
                    <a:ext uri="{9D8B030D-6E8A-4147-A177-3AD203B41FA5}">
                      <a16:colId xmlns:a16="http://schemas.microsoft.com/office/drawing/2014/main" val="2889677103"/>
                    </a:ext>
                  </a:extLst>
                </a:gridCol>
                <a:gridCol w="924770">
                  <a:extLst>
                    <a:ext uri="{9D8B030D-6E8A-4147-A177-3AD203B41FA5}">
                      <a16:colId xmlns:a16="http://schemas.microsoft.com/office/drawing/2014/main" val="256670727"/>
                    </a:ext>
                  </a:extLst>
                </a:gridCol>
                <a:gridCol w="634436">
                  <a:extLst>
                    <a:ext uri="{9D8B030D-6E8A-4147-A177-3AD203B41FA5}">
                      <a16:colId xmlns:a16="http://schemas.microsoft.com/office/drawing/2014/main" val="1863793626"/>
                    </a:ext>
                  </a:extLst>
                </a:gridCol>
                <a:gridCol w="774227">
                  <a:extLst>
                    <a:ext uri="{9D8B030D-6E8A-4147-A177-3AD203B41FA5}">
                      <a16:colId xmlns:a16="http://schemas.microsoft.com/office/drawing/2014/main" val="770906098"/>
                    </a:ext>
                  </a:extLst>
                </a:gridCol>
              </a:tblGrid>
              <a:tr h="16112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03074873"/>
                  </a:ext>
                </a:extLst>
              </a:tr>
              <a:tr h="483367">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01804913"/>
                  </a:ext>
                </a:extLst>
              </a:tr>
              <a:tr h="161122">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15901341"/>
                  </a:ext>
                </a:extLst>
              </a:tr>
              <a:tr h="161122">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68280744"/>
                  </a:ext>
                </a:extLst>
              </a:tr>
              <a:tr h="161122">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9533548"/>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8342619"/>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47493334"/>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0810723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54551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854044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1431625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188042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299230"/>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54449935"/>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37569605"/>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1592441"/>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78605950"/>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5783311"/>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056585"/>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$ 1.394,17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$ 124,82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11803120"/>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044794"/>
                  </a:ext>
                </a:extLst>
              </a:tr>
              <a:tr h="16112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7885793"/>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5868759"/>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58133237"/>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15115535"/>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7887384"/>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38709265"/>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863730"/>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34385370"/>
                  </a:ext>
                </a:extLst>
              </a:tr>
              <a:tr h="16112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8935270"/>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2991A61-1F69-9031-EA87-EEE504DA3342}"/>
              </a:ext>
            </a:extLst>
          </p:cNvPr>
          <p:cNvGraphicFramePr>
            <a:graphicFrameLocks noGrp="1"/>
          </p:cNvGraphicFramePr>
          <p:nvPr/>
        </p:nvGraphicFramePr>
        <p:xfrm>
          <a:off x="2571750" y="2024477"/>
          <a:ext cx="9245601" cy="2105025"/>
        </p:xfrm>
        <a:graphic>
          <a:graphicData uri="http://schemas.openxmlformats.org/drawingml/2006/table">
            <a:tbl>
              <a:tblPr/>
              <a:tblGrid>
                <a:gridCol w="1428812">
                  <a:extLst>
                    <a:ext uri="{9D8B030D-6E8A-4147-A177-3AD203B41FA5}">
                      <a16:colId xmlns:a16="http://schemas.microsoft.com/office/drawing/2014/main" val="520039485"/>
                    </a:ext>
                  </a:extLst>
                </a:gridCol>
                <a:gridCol w="1309743">
                  <a:extLst>
                    <a:ext uri="{9D8B030D-6E8A-4147-A177-3AD203B41FA5}">
                      <a16:colId xmlns:a16="http://schemas.microsoft.com/office/drawing/2014/main" val="2243763490"/>
                    </a:ext>
                  </a:extLst>
                </a:gridCol>
                <a:gridCol w="1154956">
                  <a:extLst>
                    <a:ext uri="{9D8B030D-6E8A-4147-A177-3AD203B41FA5}">
                      <a16:colId xmlns:a16="http://schemas.microsoft.com/office/drawing/2014/main" val="1649913921"/>
                    </a:ext>
                  </a:extLst>
                </a:gridCol>
                <a:gridCol w="928727">
                  <a:extLst>
                    <a:ext uri="{9D8B030D-6E8A-4147-A177-3AD203B41FA5}">
                      <a16:colId xmlns:a16="http://schemas.microsoft.com/office/drawing/2014/main" val="2596141400"/>
                    </a:ext>
                  </a:extLst>
                </a:gridCol>
                <a:gridCol w="1205560">
                  <a:extLst>
                    <a:ext uri="{9D8B030D-6E8A-4147-A177-3AD203B41FA5}">
                      <a16:colId xmlns:a16="http://schemas.microsoft.com/office/drawing/2014/main" val="2469507118"/>
                    </a:ext>
                  </a:extLst>
                </a:gridCol>
                <a:gridCol w="634035">
                  <a:extLst>
                    <a:ext uri="{9D8B030D-6E8A-4147-A177-3AD203B41FA5}">
                      <a16:colId xmlns:a16="http://schemas.microsoft.com/office/drawing/2014/main" val="1727714702"/>
                    </a:ext>
                  </a:extLst>
                </a:gridCol>
                <a:gridCol w="1023982">
                  <a:extLst>
                    <a:ext uri="{9D8B030D-6E8A-4147-A177-3AD203B41FA5}">
                      <a16:colId xmlns:a16="http://schemas.microsoft.com/office/drawing/2014/main" val="2221479408"/>
                    </a:ext>
                  </a:extLst>
                </a:gridCol>
                <a:gridCol w="702499">
                  <a:extLst>
                    <a:ext uri="{9D8B030D-6E8A-4147-A177-3AD203B41FA5}">
                      <a16:colId xmlns:a16="http://schemas.microsoft.com/office/drawing/2014/main" val="2123897524"/>
                    </a:ext>
                  </a:extLst>
                </a:gridCol>
                <a:gridCol w="857287">
                  <a:extLst>
                    <a:ext uri="{9D8B030D-6E8A-4147-A177-3AD203B41FA5}">
                      <a16:colId xmlns:a16="http://schemas.microsoft.com/office/drawing/2014/main" val="784048361"/>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52731044"/>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677074"/>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3741919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045497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262912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9297029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7598229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587835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0705460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9227810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574815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884CFDB-C8BB-B2C9-CA5F-CA164E6B6DCA}"/>
              </a:ext>
            </a:extLst>
          </p:cNvPr>
          <p:cNvGraphicFramePr>
            <a:graphicFrameLocks noGrp="1"/>
          </p:cNvGraphicFramePr>
          <p:nvPr/>
        </p:nvGraphicFramePr>
        <p:xfrm>
          <a:off x="2723442" y="1444174"/>
          <a:ext cx="8797997" cy="4774306"/>
        </p:xfrm>
        <a:graphic>
          <a:graphicData uri="http://schemas.openxmlformats.org/drawingml/2006/table">
            <a:tbl>
              <a:tblPr/>
              <a:tblGrid>
                <a:gridCol w="1359639">
                  <a:extLst>
                    <a:ext uri="{9D8B030D-6E8A-4147-A177-3AD203B41FA5}">
                      <a16:colId xmlns:a16="http://schemas.microsoft.com/office/drawing/2014/main" val="2881603066"/>
                    </a:ext>
                  </a:extLst>
                </a:gridCol>
                <a:gridCol w="1246335">
                  <a:extLst>
                    <a:ext uri="{9D8B030D-6E8A-4147-A177-3AD203B41FA5}">
                      <a16:colId xmlns:a16="http://schemas.microsoft.com/office/drawing/2014/main" val="3316508521"/>
                    </a:ext>
                  </a:extLst>
                </a:gridCol>
                <a:gridCol w="1099042">
                  <a:extLst>
                    <a:ext uri="{9D8B030D-6E8A-4147-A177-3AD203B41FA5}">
                      <a16:colId xmlns:a16="http://schemas.microsoft.com/office/drawing/2014/main" val="3482885995"/>
                    </a:ext>
                  </a:extLst>
                </a:gridCol>
                <a:gridCol w="883765">
                  <a:extLst>
                    <a:ext uri="{9D8B030D-6E8A-4147-A177-3AD203B41FA5}">
                      <a16:colId xmlns:a16="http://schemas.microsoft.com/office/drawing/2014/main" val="2493603597"/>
                    </a:ext>
                  </a:extLst>
                </a:gridCol>
                <a:gridCol w="1147195">
                  <a:extLst>
                    <a:ext uri="{9D8B030D-6E8A-4147-A177-3AD203B41FA5}">
                      <a16:colId xmlns:a16="http://schemas.microsoft.com/office/drawing/2014/main" val="1317277612"/>
                    </a:ext>
                  </a:extLst>
                </a:gridCol>
                <a:gridCol w="603340">
                  <a:extLst>
                    <a:ext uri="{9D8B030D-6E8A-4147-A177-3AD203B41FA5}">
                      <a16:colId xmlns:a16="http://schemas.microsoft.com/office/drawing/2014/main" val="2072986980"/>
                    </a:ext>
                  </a:extLst>
                </a:gridCol>
                <a:gridCol w="974408">
                  <a:extLst>
                    <a:ext uri="{9D8B030D-6E8A-4147-A177-3AD203B41FA5}">
                      <a16:colId xmlns:a16="http://schemas.microsoft.com/office/drawing/2014/main" val="4252364577"/>
                    </a:ext>
                  </a:extLst>
                </a:gridCol>
                <a:gridCol w="668490">
                  <a:extLst>
                    <a:ext uri="{9D8B030D-6E8A-4147-A177-3AD203B41FA5}">
                      <a16:colId xmlns:a16="http://schemas.microsoft.com/office/drawing/2014/main" val="4217645109"/>
                    </a:ext>
                  </a:extLst>
                </a:gridCol>
                <a:gridCol w="815783">
                  <a:extLst>
                    <a:ext uri="{9D8B030D-6E8A-4147-A177-3AD203B41FA5}">
                      <a16:colId xmlns:a16="http://schemas.microsoft.com/office/drawing/2014/main" val="3162489695"/>
                    </a:ext>
                  </a:extLst>
                </a:gridCol>
              </a:tblGrid>
              <a:tr h="15517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830314"/>
                  </a:ext>
                </a:extLst>
              </a:tr>
              <a:tr h="465514">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13020467"/>
                  </a:ext>
                </a:extLst>
              </a:tr>
              <a:tr h="155172">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60313669"/>
                  </a:ext>
                </a:extLst>
              </a:tr>
              <a:tr h="155172">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20062061"/>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9964157"/>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8099498"/>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1107018"/>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2662804"/>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4227688"/>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4863913"/>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85288569"/>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6490782"/>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73318623"/>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0586944"/>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70257687"/>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3694306"/>
                  </a:ext>
                </a:extLst>
              </a:tr>
              <a:tr h="24329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1482672"/>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$ 194,37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7435468"/>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8944070"/>
                  </a:ext>
                </a:extLst>
              </a:tr>
              <a:tr h="15517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44084383"/>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1160959"/>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5214475"/>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08259840"/>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5317395"/>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2260390"/>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5995925"/>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9141759"/>
                  </a:ext>
                </a:extLst>
              </a:tr>
              <a:tr h="15517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2146763"/>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9529D49-E532-A607-C39D-D2EAB84A1AE3}"/>
              </a:ext>
            </a:extLst>
          </p:cNvPr>
          <p:cNvGraphicFramePr>
            <a:graphicFrameLocks noGrp="1"/>
          </p:cNvGraphicFramePr>
          <p:nvPr/>
        </p:nvGraphicFramePr>
        <p:xfrm>
          <a:off x="2571750" y="1909762"/>
          <a:ext cx="9166943" cy="3038475"/>
        </p:xfrm>
        <a:graphic>
          <a:graphicData uri="http://schemas.openxmlformats.org/drawingml/2006/table">
            <a:tbl>
              <a:tblPr/>
              <a:tblGrid>
                <a:gridCol w="1416656">
                  <a:extLst>
                    <a:ext uri="{9D8B030D-6E8A-4147-A177-3AD203B41FA5}">
                      <a16:colId xmlns:a16="http://schemas.microsoft.com/office/drawing/2014/main" val="2842555241"/>
                    </a:ext>
                  </a:extLst>
                </a:gridCol>
                <a:gridCol w="1298601">
                  <a:extLst>
                    <a:ext uri="{9D8B030D-6E8A-4147-A177-3AD203B41FA5}">
                      <a16:colId xmlns:a16="http://schemas.microsoft.com/office/drawing/2014/main" val="123532890"/>
                    </a:ext>
                  </a:extLst>
                </a:gridCol>
                <a:gridCol w="1145130">
                  <a:extLst>
                    <a:ext uri="{9D8B030D-6E8A-4147-A177-3AD203B41FA5}">
                      <a16:colId xmlns:a16="http://schemas.microsoft.com/office/drawing/2014/main" val="3343706675"/>
                    </a:ext>
                  </a:extLst>
                </a:gridCol>
                <a:gridCol w="920826">
                  <a:extLst>
                    <a:ext uri="{9D8B030D-6E8A-4147-A177-3AD203B41FA5}">
                      <a16:colId xmlns:a16="http://schemas.microsoft.com/office/drawing/2014/main" val="3194714341"/>
                    </a:ext>
                  </a:extLst>
                </a:gridCol>
                <a:gridCol w="1195303">
                  <a:extLst>
                    <a:ext uri="{9D8B030D-6E8A-4147-A177-3AD203B41FA5}">
                      <a16:colId xmlns:a16="http://schemas.microsoft.com/office/drawing/2014/main" val="466866148"/>
                    </a:ext>
                  </a:extLst>
                </a:gridCol>
                <a:gridCol w="628641">
                  <a:extLst>
                    <a:ext uri="{9D8B030D-6E8A-4147-A177-3AD203B41FA5}">
                      <a16:colId xmlns:a16="http://schemas.microsoft.com/office/drawing/2014/main" val="529851512"/>
                    </a:ext>
                  </a:extLst>
                </a:gridCol>
                <a:gridCol w="1015270">
                  <a:extLst>
                    <a:ext uri="{9D8B030D-6E8A-4147-A177-3AD203B41FA5}">
                      <a16:colId xmlns:a16="http://schemas.microsoft.com/office/drawing/2014/main" val="133095511"/>
                    </a:ext>
                  </a:extLst>
                </a:gridCol>
                <a:gridCol w="696523">
                  <a:extLst>
                    <a:ext uri="{9D8B030D-6E8A-4147-A177-3AD203B41FA5}">
                      <a16:colId xmlns:a16="http://schemas.microsoft.com/office/drawing/2014/main" val="3391318610"/>
                    </a:ext>
                  </a:extLst>
                </a:gridCol>
                <a:gridCol w="849993">
                  <a:extLst>
                    <a:ext uri="{9D8B030D-6E8A-4147-A177-3AD203B41FA5}">
                      <a16:colId xmlns:a16="http://schemas.microsoft.com/office/drawing/2014/main" val="1302492720"/>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040715"/>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38468182"/>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341345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4135622"/>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694495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261115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895462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908109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74463672"/>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885190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1051704"/>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2286579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7592410"/>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3187444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7665853"/>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agosto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D046A52B-E5A4-7C5C-B611-C483695315D3}"/>
              </a:ext>
            </a:extLst>
          </p:cNvPr>
          <p:cNvGraphicFramePr>
            <a:graphicFrameLocks noGrp="1"/>
          </p:cNvGraphicFramePr>
          <p:nvPr/>
        </p:nvGraphicFramePr>
        <p:xfrm>
          <a:off x="2571750" y="1239488"/>
          <a:ext cx="9201944" cy="4950992"/>
        </p:xfrm>
        <a:graphic>
          <a:graphicData uri="http://schemas.openxmlformats.org/drawingml/2006/table">
            <a:tbl>
              <a:tblPr/>
              <a:tblGrid>
                <a:gridCol w="1422065">
                  <a:extLst>
                    <a:ext uri="{9D8B030D-6E8A-4147-A177-3AD203B41FA5}">
                      <a16:colId xmlns:a16="http://schemas.microsoft.com/office/drawing/2014/main" val="3321553755"/>
                    </a:ext>
                  </a:extLst>
                </a:gridCol>
                <a:gridCol w="1303559">
                  <a:extLst>
                    <a:ext uri="{9D8B030D-6E8A-4147-A177-3AD203B41FA5}">
                      <a16:colId xmlns:a16="http://schemas.microsoft.com/office/drawing/2014/main" val="885760075"/>
                    </a:ext>
                  </a:extLst>
                </a:gridCol>
                <a:gridCol w="1149502">
                  <a:extLst>
                    <a:ext uri="{9D8B030D-6E8A-4147-A177-3AD203B41FA5}">
                      <a16:colId xmlns:a16="http://schemas.microsoft.com/office/drawing/2014/main" val="2817155540"/>
                    </a:ext>
                  </a:extLst>
                </a:gridCol>
                <a:gridCol w="924342">
                  <a:extLst>
                    <a:ext uri="{9D8B030D-6E8A-4147-A177-3AD203B41FA5}">
                      <a16:colId xmlns:a16="http://schemas.microsoft.com/office/drawing/2014/main" val="1646916386"/>
                    </a:ext>
                  </a:extLst>
                </a:gridCol>
                <a:gridCol w="1199867">
                  <a:extLst>
                    <a:ext uri="{9D8B030D-6E8A-4147-A177-3AD203B41FA5}">
                      <a16:colId xmlns:a16="http://schemas.microsoft.com/office/drawing/2014/main" val="575423878"/>
                    </a:ext>
                  </a:extLst>
                </a:gridCol>
                <a:gridCol w="631042">
                  <a:extLst>
                    <a:ext uri="{9D8B030D-6E8A-4147-A177-3AD203B41FA5}">
                      <a16:colId xmlns:a16="http://schemas.microsoft.com/office/drawing/2014/main" val="4007944859"/>
                    </a:ext>
                  </a:extLst>
                </a:gridCol>
                <a:gridCol w="1019146">
                  <a:extLst>
                    <a:ext uri="{9D8B030D-6E8A-4147-A177-3AD203B41FA5}">
                      <a16:colId xmlns:a16="http://schemas.microsoft.com/office/drawing/2014/main" val="389886644"/>
                    </a:ext>
                  </a:extLst>
                </a:gridCol>
                <a:gridCol w="699182">
                  <a:extLst>
                    <a:ext uri="{9D8B030D-6E8A-4147-A177-3AD203B41FA5}">
                      <a16:colId xmlns:a16="http://schemas.microsoft.com/office/drawing/2014/main" val="3238341942"/>
                    </a:ext>
                  </a:extLst>
                </a:gridCol>
                <a:gridCol w="853239">
                  <a:extLst>
                    <a:ext uri="{9D8B030D-6E8A-4147-A177-3AD203B41FA5}">
                      <a16:colId xmlns:a16="http://schemas.microsoft.com/office/drawing/2014/main" val="2499390034"/>
                    </a:ext>
                  </a:extLst>
                </a:gridCol>
              </a:tblGrid>
              <a:tr h="165033">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4627989"/>
                  </a:ext>
                </a:extLst>
              </a:tr>
              <a:tr h="495100">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260042320"/>
                  </a:ext>
                </a:extLst>
              </a:tr>
              <a:tr h="165033">
                <a:tc>
                  <a:txBody>
                    <a:bodyPr/>
                    <a:lstStyle/>
                    <a:p>
                      <a:pPr algn="ctr" rtl="0" fontAlgn="ctr"/>
                      <a:r>
                        <a:rPr lang="es-CO" sz="900" b="1" i="0" u="none" strike="noStrike" dirty="0">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949095335"/>
                  </a:ext>
                </a:extLst>
              </a:tr>
              <a:tr h="165033">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$ 26.591,75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75314331"/>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2145485"/>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05876098"/>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2664752"/>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80045486"/>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52047953"/>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11105540"/>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79741070"/>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0197326"/>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16195492"/>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18840004"/>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6392993"/>
                  </a:ext>
                </a:extLst>
              </a:tr>
              <a:tr h="330067">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77985495"/>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$ 1.236,36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$ 357,66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1941682"/>
                  </a:ext>
                </a:extLst>
              </a:tr>
              <a:tr h="165033">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51588786"/>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38850361"/>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22896894"/>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57725197"/>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2677237"/>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46491843"/>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6230762"/>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2306811"/>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6569119"/>
                  </a:ext>
                </a:extLst>
              </a:tr>
              <a:tr h="165033">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58706258"/>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a:t>
            </a:r>
            <a:r>
              <a:rPr lang="es-CO" sz="1600" b="0">
                <a:solidFill>
                  <a:schemeClr val="accent1">
                    <a:lumMod val="50000"/>
                  </a:schemeClr>
                </a:solidFill>
              </a:rPr>
              <a:t>de agosto </a:t>
            </a:r>
            <a:r>
              <a:rPr lang="es-CO" sz="1600" b="0" dirty="0">
                <a:solidFill>
                  <a:schemeClr val="accent1">
                    <a:lumMod val="50000"/>
                  </a:schemeClr>
                </a:solidFill>
              </a:rPr>
              <a:t>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72BB5C6-DDA5-D082-E0F1-227FAD219365}"/>
              </a:ext>
            </a:extLst>
          </p:cNvPr>
          <p:cNvGraphicFramePr>
            <a:graphicFrameLocks noGrp="1"/>
          </p:cNvGraphicFramePr>
          <p:nvPr/>
        </p:nvGraphicFramePr>
        <p:xfrm>
          <a:off x="2571750" y="1594940"/>
          <a:ext cx="9031986" cy="4099920"/>
        </p:xfrm>
        <a:graphic>
          <a:graphicData uri="http://schemas.openxmlformats.org/drawingml/2006/table">
            <a:tbl>
              <a:tblPr/>
              <a:tblGrid>
                <a:gridCol w="1363152">
                  <a:extLst>
                    <a:ext uri="{9D8B030D-6E8A-4147-A177-3AD203B41FA5}">
                      <a16:colId xmlns:a16="http://schemas.microsoft.com/office/drawing/2014/main" val="4167156878"/>
                    </a:ext>
                  </a:extLst>
                </a:gridCol>
                <a:gridCol w="1249555">
                  <a:extLst>
                    <a:ext uri="{9D8B030D-6E8A-4147-A177-3AD203B41FA5}">
                      <a16:colId xmlns:a16="http://schemas.microsoft.com/office/drawing/2014/main" val="2919536203"/>
                    </a:ext>
                  </a:extLst>
                </a:gridCol>
                <a:gridCol w="1101881">
                  <a:extLst>
                    <a:ext uri="{9D8B030D-6E8A-4147-A177-3AD203B41FA5}">
                      <a16:colId xmlns:a16="http://schemas.microsoft.com/office/drawing/2014/main" val="2802414761"/>
                    </a:ext>
                  </a:extLst>
                </a:gridCol>
                <a:gridCol w="886048">
                  <a:extLst>
                    <a:ext uri="{9D8B030D-6E8A-4147-A177-3AD203B41FA5}">
                      <a16:colId xmlns:a16="http://schemas.microsoft.com/office/drawing/2014/main" val="2614981397"/>
                    </a:ext>
                  </a:extLst>
                </a:gridCol>
                <a:gridCol w="1150159">
                  <a:extLst>
                    <a:ext uri="{9D8B030D-6E8A-4147-A177-3AD203B41FA5}">
                      <a16:colId xmlns:a16="http://schemas.microsoft.com/office/drawing/2014/main" val="370796955"/>
                    </a:ext>
                  </a:extLst>
                </a:gridCol>
                <a:gridCol w="604899">
                  <a:extLst>
                    <a:ext uri="{9D8B030D-6E8A-4147-A177-3AD203B41FA5}">
                      <a16:colId xmlns:a16="http://schemas.microsoft.com/office/drawing/2014/main" val="284617700"/>
                    </a:ext>
                  </a:extLst>
                </a:gridCol>
                <a:gridCol w="976926">
                  <a:extLst>
                    <a:ext uri="{9D8B030D-6E8A-4147-A177-3AD203B41FA5}">
                      <a16:colId xmlns:a16="http://schemas.microsoft.com/office/drawing/2014/main" val="402548481"/>
                    </a:ext>
                  </a:extLst>
                </a:gridCol>
                <a:gridCol w="812398">
                  <a:extLst>
                    <a:ext uri="{9D8B030D-6E8A-4147-A177-3AD203B41FA5}">
                      <a16:colId xmlns:a16="http://schemas.microsoft.com/office/drawing/2014/main" val="4215519238"/>
                    </a:ext>
                  </a:extLst>
                </a:gridCol>
                <a:gridCol w="886968">
                  <a:extLst>
                    <a:ext uri="{9D8B030D-6E8A-4147-A177-3AD203B41FA5}">
                      <a16:colId xmlns:a16="http://schemas.microsoft.com/office/drawing/2014/main" val="2662756874"/>
                    </a:ext>
                  </a:extLst>
                </a:gridCol>
              </a:tblGrid>
              <a:tr h="284968">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56504916"/>
                  </a:ext>
                </a:extLst>
              </a:tr>
              <a:tr h="159276">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49346852"/>
                  </a:ext>
                </a:extLst>
              </a:tr>
              <a:tr h="159276">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4900148"/>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11213496"/>
                  </a:ext>
                </a:extLst>
              </a:tr>
              <a:tr h="159276">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97484391"/>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35124268"/>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2447530"/>
                  </a:ext>
                </a:extLst>
              </a:tr>
              <a:tr h="159276">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07511296"/>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1087973"/>
                  </a:ext>
                </a:extLst>
              </a:tr>
              <a:tr h="159276">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47383869"/>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5301798"/>
                  </a:ext>
                </a:extLst>
              </a:tr>
              <a:tr h="159276">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64527243"/>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69723118"/>
                  </a:ext>
                </a:extLst>
              </a:tr>
              <a:tr h="159276">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98237686"/>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0962235"/>
                  </a:ext>
                </a:extLst>
              </a:tr>
              <a:tr h="318552">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78120229"/>
                  </a:ext>
                </a:extLst>
              </a:tr>
              <a:tr h="318552">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3770402"/>
                  </a:ext>
                </a:extLst>
              </a:tr>
              <a:tr h="318552">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607206378"/>
                  </a:ext>
                </a:extLst>
              </a:tr>
              <a:tr h="159276">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34629540"/>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1152</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89647" y="1756573"/>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rgbClr val="002060"/>
                </a:solidFill>
              </a:rPr>
              <a:t>Histórico – Poda de Árboles 2018 a 2023</a:t>
            </a:r>
            <a:endParaRPr lang="es-CO" sz="1600" b="0" kern="0" dirty="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2427068703"/>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Agosto</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183418" y="1521264"/>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1152</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618979" y="2167595"/>
          <a:ext cx="9495286"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1152</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769769" y="2023979"/>
          <a:ext cx="9809018" cy="427643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601301" y="659896"/>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80</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783937" y="2055155"/>
          <a:ext cx="10364354" cy="423413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80</a:t>
            </a:r>
          </a:p>
        </p:txBody>
      </p:sp>
      <p:graphicFrame>
        <p:nvGraphicFramePr>
          <p:cNvPr id="2" name="Gráfico 1">
            <a:extLst>
              <a:ext uri="{FF2B5EF4-FFF2-40B4-BE49-F238E27FC236}">
                <a16:creationId xmlns:a16="http://schemas.microsoft.com/office/drawing/2014/main" id="{E45AF6B2-D182-60BE-43AC-BBC230DF1411}"/>
              </a:ext>
            </a:extLst>
          </p:cNvPr>
          <p:cNvGraphicFramePr>
            <a:graphicFrameLocks/>
          </p:cNvGraphicFramePr>
          <p:nvPr/>
        </p:nvGraphicFramePr>
        <p:xfrm>
          <a:off x="858982" y="1789689"/>
          <a:ext cx="10368692"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9382" y="53522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79052" y="25311"/>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0D73682C-1E6A-CDFD-19BE-5435BC04DF58}"/>
              </a:ext>
            </a:extLst>
          </p:cNvPr>
          <p:cNvGraphicFramePr>
            <a:graphicFrameLocks noGrp="1"/>
          </p:cNvGraphicFramePr>
          <p:nvPr>
            <p:extLst>
              <p:ext uri="{D42A27DB-BD31-4B8C-83A1-F6EECF244321}">
                <p14:modId xmlns:p14="http://schemas.microsoft.com/office/powerpoint/2010/main" val="568499376"/>
              </p:ext>
            </p:extLst>
          </p:nvPr>
        </p:nvGraphicFramePr>
        <p:xfrm>
          <a:off x="331470" y="2568595"/>
          <a:ext cx="11452867" cy="2794608"/>
        </p:xfrm>
        <a:graphic>
          <a:graphicData uri="http://schemas.openxmlformats.org/drawingml/2006/table">
            <a:tbl>
              <a:tblPr/>
              <a:tblGrid>
                <a:gridCol w="796721">
                  <a:extLst>
                    <a:ext uri="{9D8B030D-6E8A-4147-A177-3AD203B41FA5}">
                      <a16:colId xmlns:a16="http://schemas.microsoft.com/office/drawing/2014/main" val="530048404"/>
                    </a:ext>
                  </a:extLst>
                </a:gridCol>
                <a:gridCol w="929508">
                  <a:extLst>
                    <a:ext uri="{9D8B030D-6E8A-4147-A177-3AD203B41FA5}">
                      <a16:colId xmlns:a16="http://schemas.microsoft.com/office/drawing/2014/main" val="3573026271"/>
                    </a:ext>
                  </a:extLst>
                </a:gridCol>
                <a:gridCol w="185902">
                  <a:extLst>
                    <a:ext uri="{9D8B030D-6E8A-4147-A177-3AD203B41FA5}">
                      <a16:colId xmlns:a16="http://schemas.microsoft.com/office/drawing/2014/main" val="1153554387"/>
                    </a:ext>
                  </a:extLst>
                </a:gridCol>
                <a:gridCol w="796721">
                  <a:extLst>
                    <a:ext uri="{9D8B030D-6E8A-4147-A177-3AD203B41FA5}">
                      <a16:colId xmlns:a16="http://schemas.microsoft.com/office/drawing/2014/main" val="2718674359"/>
                    </a:ext>
                  </a:extLst>
                </a:gridCol>
                <a:gridCol w="1049016">
                  <a:extLst>
                    <a:ext uri="{9D8B030D-6E8A-4147-A177-3AD203B41FA5}">
                      <a16:colId xmlns:a16="http://schemas.microsoft.com/office/drawing/2014/main" val="1053394485"/>
                    </a:ext>
                  </a:extLst>
                </a:gridCol>
                <a:gridCol w="185902">
                  <a:extLst>
                    <a:ext uri="{9D8B030D-6E8A-4147-A177-3AD203B41FA5}">
                      <a16:colId xmlns:a16="http://schemas.microsoft.com/office/drawing/2014/main" val="2769581503"/>
                    </a:ext>
                  </a:extLst>
                </a:gridCol>
                <a:gridCol w="796721">
                  <a:extLst>
                    <a:ext uri="{9D8B030D-6E8A-4147-A177-3AD203B41FA5}">
                      <a16:colId xmlns:a16="http://schemas.microsoft.com/office/drawing/2014/main" val="652174809"/>
                    </a:ext>
                  </a:extLst>
                </a:gridCol>
                <a:gridCol w="929508">
                  <a:extLst>
                    <a:ext uri="{9D8B030D-6E8A-4147-A177-3AD203B41FA5}">
                      <a16:colId xmlns:a16="http://schemas.microsoft.com/office/drawing/2014/main" val="1867552992"/>
                    </a:ext>
                  </a:extLst>
                </a:gridCol>
                <a:gridCol w="185902">
                  <a:extLst>
                    <a:ext uri="{9D8B030D-6E8A-4147-A177-3AD203B41FA5}">
                      <a16:colId xmlns:a16="http://schemas.microsoft.com/office/drawing/2014/main" val="1425375880"/>
                    </a:ext>
                  </a:extLst>
                </a:gridCol>
                <a:gridCol w="796721">
                  <a:extLst>
                    <a:ext uri="{9D8B030D-6E8A-4147-A177-3AD203B41FA5}">
                      <a16:colId xmlns:a16="http://schemas.microsoft.com/office/drawing/2014/main" val="3702009747"/>
                    </a:ext>
                  </a:extLst>
                </a:gridCol>
                <a:gridCol w="906271">
                  <a:extLst>
                    <a:ext uri="{9D8B030D-6E8A-4147-A177-3AD203B41FA5}">
                      <a16:colId xmlns:a16="http://schemas.microsoft.com/office/drawing/2014/main" val="1712503097"/>
                    </a:ext>
                  </a:extLst>
                </a:gridCol>
                <a:gridCol w="185902">
                  <a:extLst>
                    <a:ext uri="{9D8B030D-6E8A-4147-A177-3AD203B41FA5}">
                      <a16:colId xmlns:a16="http://schemas.microsoft.com/office/drawing/2014/main" val="655518850"/>
                    </a:ext>
                  </a:extLst>
                </a:gridCol>
                <a:gridCol w="796721">
                  <a:extLst>
                    <a:ext uri="{9D8B030D-6E8A-4147-A177-3AD203B41FA5}">
                      <a16:colId xmlns:a16="http://schemas.microsoft.com/office/drawing/2014/main" val="82791742"/>
                    </a:ext>
                  </a:extLst>
                </a:gridCol>
                <a:gridCol w="942786">
                  <a:extLst>
                    <a:ext uri="{9D8B030D-6E8A-4147-A177-3AD203B41FA5}">
                      <a16:colId xmlns:a16="http://schemas.microsoft.com/office/drawing/2014/main" val="1472047711"/>
                    </a:ext>
                  </a:extLst>
                </a:gridCol>
                <a:gridCol w="185902">
                  <a:extLst>
                    <a:ext uri="{9D8B030D-6E8A-4147-A177-3AD203B41FA5}">
                      <a16:colId xmlns:a16="http://schemas.microsoft.com/office/drawing/2014/main" val="1443109480"/>
                    </a:ext>
                  </a:extLst>
                </a:gridCol>
                <a:gridCol w="796721">
                  <a:extLst>
                    <a:ext uri="{9D8B030D-6E8A-4147-A177-3AD203B41FA5}">
                      <a16:colId xmlns:a16="http://schemas.microsoft.com/office/drawing/2014/main" val="4266836209"/>
                    </a:ext>
                  </a:extLst>
                </a:gridCol>
                <a:gridCol w="985942">
                  <a:extLst>
                    <a:ext uri="{9D8B030D-6E8A-4147-A177-3AD203B41FA5}">
                      <a16:colId xmlns:a16="http://schemas.microsoft.com/office/drawing/2014/main" val="2505665676"/>
                    </a:ext>
                  </a:extLst>
                </a:gridCol>
              </a:tblGrid>
              <a:tr h="564428">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03018658"/>
                  </a:ext>
                </a:extLst>
              </a:tr>
              <a:tr h="275331">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51388914"/>
                  </a:ext>
                </a:extLst>
              </a:tr>
              <a:tr h="275331">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2438996669"/>
                  </a:ext>
                </a:extLst>
              </a:tr>
              <a:tr h="275331">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17449735"/>
                  </a:ext>
                </a:extLst>
              </a:tr>
              <a:tr h="275331">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3153587300"/>
                  </a:ext>
                </a:extLst>
              </a:tr>
              <a:tr h="289097">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61129485"/>
                  </a:ext>
                </a:extLst>
              </a:tr>
              <a:tr h="275331">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2959118686"/>
                  </a:ext>
                </a:extLst>
              </a:tr>
              <a:tr h="275331">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5067935"/>
                  </a:ext>
                </a:extLst>
              </a:tr>
              <a:tr h="289097">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34.122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36.409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12.900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11.966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108.113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87119957"/>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205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78532" y="-589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20741121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8276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35501" y="-3227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47921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11325" y="-5396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5043" y="51866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367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6889" y="50060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00568"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13095" y="6107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36668" y="10758"/>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56928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86629" y="46756"/>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116</a:t>
            </a:r>
          </a:p>
        </p:txBody>
      </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1054100" y="2144918"/>
          <a:ext cx="8746116" cy="3957134"/>
        </p:xfrm>
        <a:graphic>
          <a:graphicData uri="http://schemas.openxmlformats.org/drawingml/2006/chart">
            <c:chart xmlns:c="http://schemas.openxmlformats.org/drawingml/2006/chart" xmlns:r="http://schemas.openxmlformats.org/officeDocument/2006/relationships" r:id="rId2"/>
          </a:graphicData>
        </a:graphic>
      </p:graphicFrame>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Tree>
    <p:extLst>
      <p:ext uri="{BB962C8B-B14F-4D97-AF65-F5344CB8AC3E}">
        <p14:creationId xmlns:p14="http://schemas.microsoft.com/office/powerpoint/2010/main" val="129761688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3879724991"/>
              </p:ext>
            </p:extLst>
          </p:nvPr>
        </p:nvGraphicFramePr>
        <p:xfrm>
          <a:off x="215503" y="2547679"/>
          <a:ext cx="11703751" cy="3601184"/>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450148">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116</a:t>
            </a:r>
          </a:p>
        </p:txBody>
      </p:sp>
      <p:graphicFrame>
        <p:nvGraphicFramePr>
          <p:cNvPr id="2" name="Gráfico 1">
            <a:extLst>
              <a:ext uri="{FF2B5EF4-FFF2-40B4-BE49-F238E27FC236}">
                <a16:creationId xmlns:a16="http://schemas.microsoft.com/office/drawing/2014/main" id="{E075885D-08E1-46F3-86EB-A1B50BAC5C11}"/>
              </a:ext>
            </a:extLst>
          </p:cNvPr>
          <p:cNvGraphicFramePr>
            <a:graphicFrameLocks/>
          </p:cNvGraphicFramePr>
          <p:nvPr/>
        </p:nvGraphicFramePr>
        <p:xfrm>
          <a:off x="795337" y="1848254"/>
          <a:ext cx="10601325" cy="415371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042070723"/>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96172"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82234"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92990" y="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8964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25264" y="25321"/>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30</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6889" y="81669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61932" y="-40071"/>
            <a:ext cx="11003716"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2749505"/>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31 de julio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8945E2DE-28C4-5AC6-2431-03675E34AC6C}"/>
              </a:ext>
            </a:extLst>
          </p:cNvPr>
          <p:cNvGraphicFramePr>
            <a:graphicFrameLocks noGrp="1"/>
          </p:cNvGraphicFramePr>
          <p:nvPr>
            <p:extLst>
              <p:ext uri="{D42A27DB-BD31-4B8C-83A1-F6EECF244321}">
                <p14:modId xmlns:p14="http://schemas.microsoft.com/office/powerpoint/2010/main" val="3749197271"/>
              </p:ext>
            </p:extLst>
          </p:nvPr>
        </p:nvGraphicFramePr>
        <p:xfrm>
          <a:off x="395785" y="2947954"/>
          <a:ext cx="11480000" cy="2893285"/>
        </p:xfrm>
        <a:graphic>
          <a:graphicData uri="http://schemas.openxmlformats.org/drawingml/2006/table">
            <a:tbl>
              <a:tblPr/>
              <a:tblGrid>
                <a:gridCol w="603548">
                  <a:extLst>
                    <a:ext uri="{9D8B030D-6E8A-4147-A177-3AD203B41FA5}">
                      <a16:colId xmlns:a16="http://schemas.microsoft.com/office/drawing/2014/main" val="278976363"/>
                    </a:ext>
                  </a:extLst>
                </a:gridCol>
                <a:gridCol w="673963">
                  <a:extLst>
                    <a:ext uri="{9D8B030D-6E8A-4147-A177-3AD203B41FA5}">
                      <a16:colId xmlns:a16="http://schemas.microsoft.com/office/drawing/2014/main" val="2060383945"/>
                    </a:ext>
                  </a:extLst>
                </a:gridCol>
                <a:gridCol w="445117">
                  <a:extLst>
                    <a:ext uri="{9D8B030D-6E8A-4147-A177-3AD203B41FA5}">
                      <a16:colId xmlns:a16="http://schemas.microsoft.com/office/drawing/2014/main" val="2371372310"/>
                    </a:ext>
                  </a:extLst>
                </a:gridCol>
                <a:gridCol w="120711">
                  <a:extLst>
                    <a:ext uri="{9D8B030D-6E8A-4147-A177-3AD203B41FA5}">
                      <a16:colId xmlns:a16="http://schemas.microsoft.com/office/drawing/2014/main" val="1370464102"/>
                    </a:ext>
                  </a:extLst>
                </a:gridCol>
                <a:gridCol w="603548">
                  <a:extLst>
                    <a:ext uri="{9D8B030D-6E8A-4147-A177-3AD203B41FA5}">
                      <a16:colId xmlns:a16="http://schemas.microsoft.com/office/drawing/2014/main" val="811988860"/>
                    </a:ext>
                  </a:extLst>
                </a:gridCol>
                <a:gridCol w="651155">
                  <a:extLst>
                    <a:ext uri="{9D8B030D-6E8A-4147-A177-3AD203B41FA5}">
                      <a16:colId xmlns:a16="http://schemas.microsoft.com/office/drawing/2014/main" val="2219042942"/>
                    </a:ext>
                  </a:extLst>
                </a:gridCol>
                <a:gridCol w="405055">
                  <a:extLst>
                    <a:ext uri="{9D8B030D-6E8A-4147-A177-3AD203B41FA5}">
                      <a16:colId xmlns:a16="http://schemas.microsoft.com/office/drawing/2014/main" val="1979505261"/>
                    </a:ext>
                  </a:extLst>
                </a:gridCol>
                <a:gridCol w="120711">
                  <a:extLst>
                    <a:ext uri="{9D8B030D-6E8A-4147-A177-3AD203B41FA5}">
                      <a16:colId xmlns:a16="http://schemas.microsoft.com/office/drawing/2014/main" val="1847189367"/>
                    </a:ext>
                  </a:extLst>
                </a:gridCol>
                <a:gridCol w="603548">
                  <a:extLst>
                    <a:ext uri="{9D8B030D-6E8A-4147-A177-3AD203B41FA5}">
                      <a16:colId xmlns:a16="http://schemas.microsoft.com/office/drawing/2014/main" val="518543102"/>
                    </a:ext>
                  </a:extLst>
                </a:gridCol>
                <a:gridCol w="603548">
                  <a:extLst>
                    <a:ext uri="{9D8B030D-6E8A-4147-A177-3AD203B41FA5}">
                      <a16:colId xmlns:a16="http://schemas.microsoft.com/office/drawing/2014/main" val="2218310308"/>
                    </a:ext>
                  </a:extLst>
                </a:gridCol>
                <a:gridCol w="603548">
                  <a:extLst>
                    <a:ext uri="{9D8B030D-6E8A-4147-A177-3AD203B41FA5}">
                      <a16:colId xmlns:a16="http://schemas.microsoft.com/office/drawing/2014/main" val="2168581926"/>
                    </a:ext>
                  </a:extLst>
                </a:gridCol>
                <a:gridCol w="120711">
                  <a:extLst>
                    <a:ext uri="{9D8B030D-6E8A-4147-A177-3AD203B41FA5}">
                      <a16:colId xmlns:a16="http://schemas.microsoft.com/office/drawing/2014/main" val="1000227397"/>
                    </a:ext>
                  </a:extLst>
                </a:gridCol>
                <a:gridCol w="603548">
                  <a:extLst>
                    <a:ext uri="{9D8B030D-6E8A-4147-A177-3AD203B41FA5}">
                      <a16:colId xmlns:a16="http://schemas.microsoft.com/office/drawing/2014/main" val="31358340"/>
                    </a:ext>
                  </a:extLst>
                </a:gridCol>
                <a:gridCol w="814791">
                  <a:extLst>
                    <a:ext uri="{9D8B030D-6E8A-4147-A177-3AD203B41FA5}">
                      <a16:colId xmlns:a16="http://schemas.microsoft.com/office/drawing/2014/main" val="2562516931"/>
                    </a:ext>
                  </a:extLst>
                </a:gridCol>
                <a:gridCol w="472780">
                  <a:extLst>
                    <a:ext uri="{9D8B030D-6E8A-4147-A177-3AD203B41FA5}">
                      <a16:colId xmlns:a16="http://schemas.microsoft.com/office/drawing/2014/main" val="2704667532"/>
                    </a:ext>
                  </a:extLst>
                </a:gridCol>
                <a:gridCol w="120711">
                  <a:extLst>
                    <a:ext uri="{9D8B030D-6E8A-4147-A177-3AD203B41FA5}">
                      <a16:colId xmlns:a16="http://schemas.microsoft.com/office/drawing/2014/main" val="342911789"/>
                    </a:ext>
                  </a:extLst>
                </a:gridCol>
                <a:gridCol w="603548">
                  <a:extLst>
                    <a:ext uri="{9D8B030D-6E8A-4147-A177-3AD203B41FA5}">
                      <a16:colId xmlns:a16="http://schemas.microsoft.com/office/drawing/2014/main" val="3191323153"/>
                    </a:ext>
                  </a:extLst>
                </a:gridCol>
                <a:gridCol w="704140">
                  <a:extLst>
                    <a:ext uri="{9D8B030D-6E8A-4147-A177-3AD203B41FA5}">
                      <a16:colId xmlns:a16="http://schemas.microsoft.com/office/drawing/2014/main" val="1090591104"/>
                    </a:ext>
                  </a:extLst>
                </a:gridCol>
                <a:gridCol w="553253">
                  <a:extLst>
                    <a:ext uri="{9D8B030D-6E8A-4147-A177-3AD203B41FA5}">
                      <a16:colId xmlns:a16="http://schemas.microsoft.com/office/drawing/2014/main" val="960401030"/>
                    </a:ext>
                  </a:extLst>
                </a:gridCol>
                <a:gridCol w="120711">
                  <a:extLst>
                    <a:ext uri="{9D8B030D-6E8A-4147-A177-3AD203B41FA5}">
                      <a16:colId xmlns:a16="http://schemas.microsoft.com/office/drawing/2014/main" val="505572654"/>
                    </a:ext>
                  </a:extLst>
                </a:gridCol>
                <a:gridCol w="603548">
                  <a:extLst>
                    <a:ext uri="{9D8B030D-6E8A-4147-A177-3AD203B41FA5}">
                      <a16:colId xmlns:a16="http://schemas.microsoft.com/office/drawing/2014/main" val="378557349"/>
                    </a:ext>
                  </a:extLst>
                </a:gridCol>
                <a:gridCol w="764495">
                  <a:extLst>
                    <a:ext uri="{9D8B030D-6E8A-4147-A177-3AD203B41FA5}">
                      <a16:colId xmlns:a16="http://schemas.microsoft.com/office/drawing/2014/main" val="2138954303"/>
                    </a:ext>
                  </a:extLst>
                </a:gridCol>
                <a:gridCol w="563312">
                  <a:extLst>
                    <a:ext uri="{9D8B030D-6E8A-4147-A177-3AD203B41FA5}">
                      <a16:colId xmlns:a16="http://schemas.microsoft.com/office/drawing/2014/main" val="866955835"/>
                    </a:ext>
                  </a:extLst>
                </a:gridCol>
              </a:tblGrid>
              <a:tr h="445120">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58669198"/>
                  </a:ext>
                </a:extLst>
              </a:tr>
              <a:tr h="222561">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88610026"/>
                  </a:ext>
                </a:extLst>
              </a:tr>
              <a:tr h="222561">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275917676"/>
                  </a:ext>
                </a:extLst>
              </a:tr>
              <a:tr h="222561">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457573"/>
                  </a:ext>
                </a:extLst>
              </a:tr>
              <a:tr h="445120">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243306350"/>
                  </a:ext>
                </a:extLst>
              </a:tr>
              <a:tr h="222561">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15681716"/>
                  </a:ext>
                </a:extLst>
              </a:tr>
              <a:tr h="445120">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1715925454"/>
                  </a:ext>
                </a:extLst>
              </a:tr>
              <a:tr h="222561">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31989756"/>
                  </a:ext>
                </a:extLst>
              </a:tr>
              <a:tr h="445120">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38.766,61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45.520,07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327.020,47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243341"/>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179227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3365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22D89BD9-EE9B-D952-618D-5D1BFAC42987}"/>
              </a:ext>
            </a:extLst>
          </p:cNvPr>
          <p:cNvGraphicFramePr>
            <a:graphicFrameLocks noGrp="1"/>
          </p:cNvGraphicFramePr>
          <p:nvPr>
            <p:extLst>
              <p:ext uri="{D42A27DB-BD31-4B8C-83A1-F6EECF244321}">
                <p14:modId xmlns:p14="http://schemas.microsoft.com/office/powerpoint/2010/main" val="2782138255"/>
              </p:ext>
            </p:extLst>
          </p:nvPr>
        </p:nvGraphicFramePr>
        <p:xfrm>
          <a:off x="373408" y="2303358"/>
          <a:ext cx="11505062" cy="3737019"/>
        </p:xfrm>
        <a:graphic>
          <a:graphicData uri="http://schemas.openxmlformats.org/drawingml/2006/table">
            <a:tbl>
              <a:tblPr/>
              <a:tblGrid>
                <a:gridCol w="936494">
                  <a:extLst>
                    <a:ext uri="{9D8B030D-6E8A-4147-A177-3AD203B41FA5}">
                      <a16:colId xmlns:a16="http://schemas.microsoft.com/office/drawing/2014/main" val="4075877351"/>
                    </a:ext>
                  </a:extLst>
                </a:gridCol>
                <a:gridCol w="756398">
                  <a:extLst>
                    <a:ext uri="{9D8B030D-6E8A-4147-A177-3AD203B41FA5}">
                      <a16:colId xmlns:a16="http://schemas.microsoft.com/office/drawing/2014/main" val="2139222212"/>
                    </a:ext>
                  </a:extLst>
                </a:gridCol>
                <a:gridCol w="252133">
                  <a:extLst>
                    <a:ext uri="{9D8B030D-6E8A-4147-A177-3AD203B41FA5}">
                      <a16:colId xmlns:a16="http://schemas.microsoft.com/office/drawing/2014/main" val="2096402014"/>
                    </a:ext>
                  </a:extLst>
                </a:gridCol>
                <a:gridCol w="936494">
                  <a:extLst>
                    <a:ext uri="{9D8B030D-6E8A-4147-A177-3AD203B41FA5}">
                      <a16:colId xmlns:a16="http://schemas.microsoft.com/office/drawing/2014/main" val="4025654871"/>
                    </a:ext>
                  </a:extLst>
                </a:gridCol>
                <a:gridCol w="783412">
                  <a:extLst>
                    <a:ext uri="{9D8B030D-6E8A-4147-A177-3AD203B41FA5}">
                      <a16:colId xmlns:a16="http://schemas.microsoft.com/office/drawing/2014/main" val="13850675"/>
                    </a:ext>
                  </a:extLst>
                </a:gridCol>
                <a:gridCol w="252133">
                  <a:extLst>
                    <a:ext uri="{9D8B030D-6E8A-4147-A177-3AD203B41FA5}">
                      <a16:colId xmlns:a16="http://schemas.microsoft.com/office/drawing/2014/main" val="99444092"/>
                    </a:ext>
                  </a:extLst>
                </a:gridCol>
                <a:gridCol w="936494">
                  <a:extLst>
                    <a:ext uri="{9D8B030D-6E8A-4147-A177-3AD203B41FA5}">
                      <a16:colId xmlns:a16="http://schemas.microsoft.com/office/drawing/2014/main" val="1128052364"/>
                    </a:ext>
                  </a:extLst>
                </a:gridCol>
                <a:gridCol w="783412">
                  <a:extLst>
                    <a:ext uri="{9D8B030D-6E8A-4147-A177-3AD203B41FA5}">
                      <a16:colId xmlns:a16="http://schemas.microsoft.com/office/drawing/2014/main" val="731189325"/>
                    </a:ext>
                  </a:extLst>
                </a:gridCol>
                <a:gridCol w="252133">
                  <a:extLst>
                    <a:ext uri="{9D8B030D-6E8A-4147-A177-3AD203B41FA5}">
                      <a16:colId xmlns:a16="http://schemas.microsoft.com/office/drawing/2014/main" val="814395626"/>
                    </a:ext>
                  </a:extLst>
                </a:gridCol>
                <a:gridCol w="936494">
                  <a:extLst>
                    <a:ext uri="{9D8B030D-6E8A-4147-A177-3AD203B41FA5}">
                      <a16:colId xmlns:a16="http://schemas.microsoft.com/office/drawing/2014/main" val="2478266265"/>
                    </a:ext>
                  </a:extLst>
                </a:gridCol>
                <a:gridCol w="780411">
                  <a:extLst>
                    <a:ext uri="{9D8B030D-6E8A-4147-A177-3AD203B41FA5}">
                      <a16:colId xmlns:a16="http://schemas.microsoft.com/office/drawing/2014/main" val="3493584125"/>
                    </a:ext>
                  </a:extLst>
                </a:gridCol>
                <a:gridCol w="207109">
                  <a:extLst>
                    <a:ext uri="{9D8B030D-6E8A-4147-A177-3AD203B41FA5}">
                      <a16:colId xmlns:a16="http://schemas.microsoft.com/office/drawing/2014/main" val="3279207312"/>
                    </a:ext>
                  </a:extLst>
                </a:gridCol>
                <a:gridCol w="936494">
                  <a:extLst>
                    <a:ext uri="{9D8B030D-6E8A-4147-A177-3AD203B41FA5}">
                      <a16:colId xmlns:a16="http://schemas.microsoft.com/office/drawing/2014/main" val="2317643622"/>
                    </a:ext>
                  </a:extLst>
                </a:gridCol>
                <a:gridCol w="783412">
                  <a:extLst>
                    <a:ext uri="{9D8B030D-6E8A-4147-A177-3AD203B41FA5}">
                      <a16:colId xmlns:a16="http://schemas.microsoft.com/office/drawing/2014/main" val="201176542"/>
                    </a:ext>
                  </a:extLst>
                </a:gridCol>
                <a:gridCol w="207109">
                  <a:extLst>
                    <a:ext uri="{9D8B030D-6E8A-4147-A177-3AD203B41FA5}">
                      <a16:colId xmlns:a16="http://schemas.microsoft.com/office/drawing/2014/main" val="3117464209"/>
                    </a:ext>
                  </a:extLst>
                </a:gridCol>
                <a:gridCol w="936494">
                  <a:extLst>
                    <a:ext uri="{9D8B030D-6E8A-4147-A177-3AD203B41FA5}">
                      <a16:colId xmlns:a16="http://schemas.microsoft.com/office/drawing/2014/main" val="432294838"/>
                    </a:ext>
                  </a:extLst>
                </a:gridCol>
                <a:gridCol w="828436">
                  <a:extLst>
                    <a:ext uri="{9D8B030D-6E8A-4147-A177-3AD203B41FA5}">
                      <a16:colId xmlns:a16="http://schemas.microsoft.com/office/drawing/2014/main" val="997410450"/>
                    </a:ext>
                  </a:extLst>
                </a:gridCol>
              </a:tblGrid>
              <a:tr h="500541">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36153184"/>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60.742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4569881"/>
                  </a:ext>
                </a:extLst>
              </a:tr>
              <a:tr h="248342">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576853691"/>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64317556"/>
                  </a:ext>
                </a:extLst>
              </a:tr>
              <a:tr h="248342">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382.878</a:t>
                      </a:r>
                    </a:p>
                  </a:txBody>
                  <a:tcPr marL="0" marR="0" marT="0" marB="0" anchor="ctr">
                    <a:lnL>
                      <a:noFill/>
                    </a:lnL>
                    <a:lnR>
                      <a:noFill/>
                    </a:lnR>
                    <a:lnT>
                      <a:noFill/>
                    </a:lnT>
                    <a:lnB>
                      <a:noFill/>
                    </a:lnB>
                    <a:noFill/>
                  </a:tcPr>
                </a:tc>
                <a:extLst>
                  <a:ext uri="{0D108BD9-81ED-4DB2-BD59-A6C34878D82A}">
                    <a16:rowId xmlns:a16="http://schemas.microsoft.com/office/drawing/2014/main" val="4116550710"/>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582.332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12510231"/>
                  </a:ext>
                </a:extLst>
              </a:tr>
              <a:tr h="248342">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567.390</a:t>
                      </a:r>
                    </a:p>
                  </a:txBody>
                  <a:tcPr marL="0" marR="0" marT="0" marB="0" anchor="ctr">
                    <a:lnL>
                      <a:noFill/>
                    </a:lnL>
                    <a:lnR>
                      <a:noFill/>
                    </a:lnR>
                    <a:lnT>
                      <a:noFill/>
                    </a:lnT>
                    <a:lnB>
                      <a:noFill/>
                    </a:lnB>
                    <a:noFill/>
                  </a:tcPr>
                </a:tc>
                <a:extLst>
                  <a:ext uri="{0D108BD9-81ED-4DB2-BD59-A6C34878D82A}">
                    <a16:rowId xmlns:a16="http://schemas.microsoft.com/office/drawing/2014/main" val="3217875682"/>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97470354"/>
                  </a:ext>
                </a:extLst>
              </a:tr>
              <a:tr h="248342">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3100638190"/>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9942795"/>
                  </a:ext>
                </a:extLst>
              </a:tr>
              <a:tr h="248342">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981817576"/>
                  </a:ext>
                </a:extLst>
              </a:tr>
              <a:tr h="248342">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1238990"/>
                  </a:ext>
                </a:extLst>
              </a:tr>
              <a:tr h="248342">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2364226646"/>
                  </a:ext>
                </a:extLst>
              </a:tr>
              <a:tr h="25637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4.823.719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283062427"/>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19543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julio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16.486 </a:t>
            </a: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2" name="Objeto 11">
            <a:extLst>
              <a:ext uri="{FF2B5EF4-FFF2-40B4-BE49-F238E27FC236}">
                <a16:creationId xmlns:a16="http://schemas.microsoft.com/office/drawing/2014/main" id="{13337615-D95D-CFDE-6F94-EF94FA56D75C}"/>
              </a:ext>
            </a:extLst>
          </p:cNvPr>
          <p:cNvGraphicFramePr>
            <a:graphicFrameLocks noChangeAspect="1"/>
          </p:cNvGraphicFramePr>
          <p:nvPr/>
        </p:nvGraphicFramePr>
        <p:xfrm>
          <a:off x="2181379" y="1685514"/>
          <a:ext cx="9537196" cy="4695305"/>
        </p:xfrm>
        <a:graphic>
          <a:graphicData uri="http://schemas.openxmlformats.org/presentationml/2006/ole">
            <mc:AlternateContent xmlns:mc="http://schemas.openxmlformats.org/markup-compatibility/2006">
              <mc:Choice xmlns:v="urn:schemas-microsoft-com:vml" Requires="v">
                <p:oleObj name="Worksheet" r:id="rId9" imgW="9362975" imgH="4019554" progId="Excel.Sheet.12">
                  <p:embed/>
                </p:oleObj>
              </mc:Choice>
              <mc:Fallback>
                <p:oleObj name="Worksheet" r:id="rId9" imgW="9362975" imgH="4019554" progId="Excel.Sheet.12">
                  <p:embed/>
                  <p:pic>
                    <p:nvPicPr>
                      <p:cNvPr id="12" name="Objeto 11">
                        <a:extLst>
                          <a:ext uri="{FF2B5EF4-FFF2-40B4-BE49-F238E27FC236}">
                            <a16:creationId xmlns:a16="http://schemas.microsoft.com/office/drawing/2014/main" id="{13337615-D95D-CFDE-6F94-EF94FA56D75C}"/>
                          </a:ext>
                        </a:extLst>
                      </p:cNvPr>
                      <p:cNvPicPr/>
                      <p:nvPr/>
                    </p:nvPicPr>
                    <p:blipFill>
                      <a:blip r:embed="rId10"/>
                      <a:stretch>
                        <a:fillRect/>
                      </a:stretch>
                    </p:blipFill>
                    <p:spPr>
                      <a:xfrm>
                        <a:off x="2181379" y="1685514"/>
                        <a:ext cx="9537196" cy="4695305"/>
                      </a:xfrm>
                      <a:prstGeom prst="rect">
                        <a:avLst/>
                      </a:prstGeom>
                    </p:spPr>
                  </p:pic>
                </p:oleObj>
              </mc:Fallback>
            </mc:AlternateContent>
          </a:graphicData>
        </a:graphic>
      </p:graphicFrame>
    </p:spTree>
    <p:extLst>
      <p:ext uri="{BB962C8B-B14F-4D97-AF65-F5344CB8AC3E}">
        <p14:creationId xmlns:p14="http://schemas.microsoft.com/office/powerpoint/2010/main" val="174317030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730FD02-F12A-112C-16BF-368D06BA76F5}"/>
              </a:ext>
            </a:extLst>
          </p:cNvPr>
          <p:cNvGraphicFramePr>
            <a:graphicFrameLocks noGrp="1"/>
          </p:cNvGraphicFramePr>
          <p:nvPr>
            <p:extLst>
              <p:ext uri="{D42A27DB-BD31-4B8C-83A1-F6EECF244321}">
                <p14:modId xmlns:p14="http://schemas.microsoft.com/office/powerpoint/2010/main" val="1745835877"/>
              </p:ext>
            </p:extLst>
          </p:nvPr>
        </p:nvGraphicFramePr>
        <p:xfrm>
          <a:off x="292509" y="2843014"/>
          <a:ext cx="11606982" cy="2603822"/>
        </p:xfrm>
        <a:graphic>
          <a:graphicData uri="http://schemas.openxmlformats.org/drawingml/2006/table">
            <a:tbl>
              <a:tblPr/>
              <a:tblGrid>
                <a:gridCol w="944790">
                  <a:extLst>
                    <a:ext uri="{9D8B030D-6E8A-4147-A177-3AD203B41FA5}">
                      <a16:colId xmlns:a16="http://schemas.microsoft.com/office/drawing/2014/main" val="1048111158"/>
                    </a:ext>
                  </a:extLst>
                </a:gridCol>
                <a:gridCol w="763098">
                  <a:extLst>
                    <a:ext uri="{9D8B030D-6E8A-4147-A177-3AD203B41FA5}">
                      <a16:colId xmlns:a16="http://schemas.microsoft.com/office/drawing/2014/main" val="3230494092"/>
                    </a:ext>
                  </a:extLst>
                </a:gridCol>
                <a:gridCol w="254366">
                  <a:extLst>
                    <a:ext uri="{9D8B030D-6E8A-4147-A177-3AD203B41FA5}">
                      <a16:colId xmlns:a16="http://schemas.microsoft.com/office/drawing/2014/main" val="468002958"/>
                    </a:ext>
                  </a:extLst>
                </a:gridCol>
                <a:gridCol w="944790">
                  <a:extLst>
                    <a:ext uri="{9D8B030D-6E8A-4147-A177-3AD203B41FA5}">
                      <a16:colId xmlns:a16="http://schemas.microsoft.com/office/drawing/2014/main" val="111152396"/>
                    </a:ext>
                  </a:extLst>
                </a:gridCol>
                <a:gridCol w="790353">
                  <a:extLst>
                    <a:ext uri="{9D8B030D-6E8A-4147-A177-3AD203B41FA5}">
                      <a16:colId xmlns:a16="http://schemas.microsoft.com/office/drawing/2014/main" val="2422282275"/>
                    </a:ext>
                  </a:extLst>
                </a:gridCol>
                <a:gridCol w="254366">
                  <a:extLst>
                    <a:ext uri="{9D8B030D-6E8A-4147-A177-3AD203B41FA5}">
                      <a16:colId xmlns:a16="http://schemas.microsoft.com/office/drawing/2014/main" val="268363699"/>
                    </a:ext>
                  </a:extLst>
                </a:gridCol>
                <a:gridCol w="944790">
                  <a:extLst>
                    <a:ext uri="{9D8B030D-6E8A-4147-A177-3AD203B41FA5}">
                      <a16:colId xmlns:a16="http://schemas.microsoft.com/office/drawing/2014/main" val="2959006626"/>
                    </a:ext>
                  </a:extLst>
                </a:gridCol>
                <a:gridCol w="790353">
                  <a:extLst>
                    <a:ext uri="{9D8B030D-6E8A-4147-A177-3AD203B41FA5}">
                      <a16:colId xmlns:a16="http://schemas.microsoft.com/office/drawing/2014/main" val="3205730737"/>
                    </a:ext>
                  </a:extLst>
                </a:gridCol>
                <a:gridCol w="254366">
                  <a:extLst>
                    <a:ext uri="{9D8B030D-6E8A-4147-A177-3AD203B41FA5}">
                      <a16:colId xmlns:a16="http://schemas.microsoft.com/office/drawing/2014/main" val="3526984426"/>
                    </a:ext>
                  </a:extLst>
                </a:gridCol>
                <a:gridCol w="944790">
                  <a:extLst>
                    <a:ext uri="{9D8B030D-6E8A-4147-A177-3AD203B41FA5}">
                      <a16:colId xmlns:a16="http://schemas.microsoft.com/office/drawing/2014/main" val="954642323"/>
                    </a:ext>
                  </a:extLst>
                </a:gridCol>
                <a:gridCol w="787324">
                  <a:extLst>
                    <a:ext uri="{9D8B030D-6E8A-4147-A177-3AD203B41FA5}">
                      <a16:colId xmlns:a16="http://schemas.microsoft.com/office/drawing/2014/main" val="1398236689"/>
                    </a:ext>
                  </a:extLst>
                </a:gridCol>
                <a:gridCol w="208944">
                  <a:extLst>
                    <a:ext uri="{9D8B030D-6E8A-4147-A177-3AD203B41FA5}">
                      <a16:colId xmlns:a16="http://schemas.microsoft.com/office/drawing/2014/main" val="2506084793"/>
                    </a:ext>
                  </a:extLst>
                </a:gridCol>
                <a:gridCol w="944790">
                  <a:extLst>
                    <a:ext uri="{9D8B030D-6E8A-4147-A177-3AD203B41FA5}">
                      <a16:colId xmlns:a16="http://schemas.microsoft.com/office/drawing/2014/main" val="2830541630"/>
                    </a:ext>
                  </a:extLst>
                </a:gridCol>
                <a:gridCol w="790353">
                  <a:extLst>
                    <a:ext uri="{9D8B030D-6E8A-4147-A177-3AD203B41FA5}">
                      <a16:colId xmlns:a16="http://schemas.microsoft.com/office/drawing/2014/main" val="1395975997"/>
                    </a:ext>
                  </a:extLst>
                </a:gridCol>
                <a:gridCol w="208944">
                  <a:extLst>
                    <a:ext uri="{9D8B030D-6E8A-4147-A177-3AD203B41FA5}">
                      <a16:colId xmlns:a16="http://schemas.microsoft.com/office/drawing/2014/main" val="2436194680"/>
                    </a:ext>
                  </a:extLst>
                </a:gridCol>
                <a:gridCol w="944790">
                  <a:extLst>
                    <a:ext uri="{9D8B030D-6E8A-4147-A177-3AD203B41FA5}">
                      <a16:colId xmlns:a16="http://schemas.microsoft.com/office/drawing/2014/main" val="1669534427"/>
                    </a:ext>
                  </a:extLst>
                </a:gridCol>
                <a:gridCol w="835775">
                  <a:extLst>
                    <a:ext uri="{9D8B030D-6E8A-4147-A177-3AD203B41FA5}">
                      <a16:colId xmlns:a16="http://schemas.microsoft.com/office/drawing/2014/main" val="54639593"/>
                    </a:ext>
                  </a:extLst>
                </a:gridCol>
              </a:tblGrid>
              <a:tr h="52850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 ATENC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59965092"/>
                  </a:ext>
                </a:extLst>
              </a:tr>
              <a:tr h="257804">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664865232"/>
                  </a:ext>
                </a:extLst>
              </a:tr>
              <a:tr h="257804">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2290323841"/>
                  </a:ext>
                </a:extLst>
              </a:tr>
              <a:tr h="257804">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2296128"/>
                  </a:ext>
                </a:extLst>
              </a:tr>
              <a:tr h="257804">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1511937930"/>
                  </a:ext>
                </a:extLst>
              </a:tr>
              <a:tr h="257804">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65679388"/>
                  </a:ext>
                </a:extLst>
              </a:tr>
              <a:tr h="257804">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3841366817"/>
                  </a:ext>
                </a:extLst>
              </a:tr>
              <a:tr h="257804">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81707715"/>
                  </a:ext>
                </a:extLst>
              </a:tr>
              <a:tr h="270694">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120.007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151.101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88.136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93.786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70.101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523.131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141514805"/>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Julio</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dirty="0">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dirty="0">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julio</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4.372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8.289</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dirty="0">
                          <a:solidFill>
                            <a:schemeClr val="accent1">
                              <a:lumMod val="50000"/>
                            </a:schemeClr>
                          </a:solidFill>
                          <a:latin typeface="+mn-lt"/>
                          <a:ea typeface="+mn-ea"/>
                          <a:cs typeface="+mn-cs"/>
                        </a:rPr>
                        <a:t>2.156</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a:t>
                      </a:r>
                      <a:r>
                        <a:rPr lang="es-CO" sz="1400" b="1" u="none" strike="noStrike" kern="1200" dirty="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792</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429</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14%</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1</a:t>
                      </a:r>
                      <a:r>
                        <a:rPr lang="es-CO" sz="1400" b="0" i="0">
                          <a:solidFill>
                            <a:srgbClr val="203864"/>
                          </a:solidFill>
                          <a:effectLst/>
                          <a:latin typeface="Calibri" panose="020F0502020204030204" pitchFamily="34" charset="0"/>
                        </a:rPr>
                        <a:t>46</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757</a:t>
                      </a:r>
                      <a:endParaRPr lang="es-MX"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31%</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62</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750</a:t>
                      </a:r>
                      <a:endParaRPr lang="es-CO" b="0" i="0">
                        <a:solidFill>
                          <a:srgbClr val="000000"/>
                        </a:solidFill>
                        <a:effectLst/>
                      </a:endParaRPr>
                    </a:p>
                  </a:txBody>
                  <a:tcPr anchor="ctr"/>
                </a:tc>
                <a:tc>
                  <a:txBody>
                    <a:bodyPr/>
                    <a:lstStyle/>
                    <a:p>
                      <a:pPr algn="ctr" rtl="0" fontAlgn="base"/>
                      <a:r>
                        <a:rPr lang="es-CO" sz="1400" b="0" i="0" dirty="0">
                          <a:solidFill>
                            <a:srgbClr val="203864"/>
                          </a:solidFill>
                          <a:effectLst/>
                          <a:latin typeface="Calibri" panose="020F0502020204030204" pitchFamily="34" charset="0"/>
                        </a:rPr>
                        <a:t>28%</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1.000</a:t>
                      </a:r>
                      <a:endParaRPr lang="es-CO" sz="1400"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1.936</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20%</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002060"/>
                </a:solidFill>
                <a:effectLst/>
                <a:uLnTx/>
                <a:uFillTx/>
                <a:latin typeface="Candara"/>
              </a:rPr>
              <a:t>julio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dirty="0">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dirty="0">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dirty="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dirty="0">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dirty="0">
                          <a:solidFill>
                            <a:srgbClr val="203864"/>
                          </a:solidFill>
                          <a:effectLst/>
                          <a:latin typeface="+mn-lt"/>
                        </a:rPr>
                        <a:t>5.138</a:t>
                      </a:r>
                    </a:p>
                  </a:txBody>
                  <a:tcPr marL="9525" marR="9525" marT="9525" marB="0" anchor="ctr"/>
                </a:tc>
                <a:tc>
                  <a:txBody>
                    <a:bodyPr/>
                    <a:lstStyle/>
                    <a:p>
                      <a:pPr algn="ctr" fontAlgn="ctr"/>
                      <a:r>
                        <a:rPr lang="es-CO" sz="1400" b="0" i="0" u="none" strike="noStrike" dirty="0">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dirty="0">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dirty="0">
                          <a:solidFill>
                            <a:schemeClr val="accent1">
                              <a:lumMod val="50000"/>
                            </a:schemeClr>
                          </a:solidFill>
                        </a:rPr>
                        <a:t>CANTIDAD DE CESTAS EXISTENTES</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 (M-123)</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III (M-124)</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4.345</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13.767</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1.029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dirty="0">
                          <a:solidFill>
                            <a:schemeClr val="accent1">
                              <a:lumMod val="50000"/>
                            </a:schemeClr>
                          </a:solidFill>
                          <a:latin typeface="+mn-lt"/>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1.923</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1.680</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35</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4.123</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285</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2.685</a:t>
                      </a:r>
                    </a:p>
                  </a:txBody>
                  <a:tcPr marL="0" marR="0" marT="0" marB="0" anchor="ctr"/>
                </a:tc>
                <a:tc>
                  <a:txBody>
                    <a:bodyPr/>
                    <a:lstStyle/>
                    <a:p>
                      <a:pPr marL="0" algn="ctr" defTabSz="914400" rtl="0" eaLnBrk="1" fontAlgn="ctr" latinLnBrk="0" hangingPunct="1"/>
                      <a:r>
                        <a:rPr lang="es-CO" sz="1400" kern="1200" dirty="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2.243</a:t>
                      </a:r>
                    </a:p>
                  </a:txBody>
                  <a:tcPr marL="0" marR="0" marT="0"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8.488</a:t>
                      </a:r>
                    </a:p>
                  </a:txBody>
                  <a:tcPr marL="0" marR="0" marT="0"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067248"/>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julio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rgbClr val="002060"/>
                </a:solidFill>
                <a:latin typeface="Candara"/>
              </a:rPr>
              <a:t>julio </a:t>
            </a:r>
            <a:r>
              <a:rPr kumimoji="0" lang="es-CO" sz="1600" b="1" i="0" u="none" strike="noStrike" kern="1200" cap="small" spc="0" normalizeH="0" baseline="0" noProof="0">
                <a:ln>
                  <a:noFill/>
                </a:ln>
                <a:solidFill>
                  <a:srgbClr val="002060"/>
                </a:solidFill>
                <a:effectLst/>
                <a:uLnTx/>
                <a:uFillTx/>
                <a:latin typeface="Candara"/>
              </a:rPr>
              <a:t>de </a:t>
            </a:r>
            <a:r>
              <a:rPr lang="es-CO" sz="1600" b="1" cap="small">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489656" y="1330907"/>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dirty="0">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dirty="0">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dirty="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376518" y="4243163"/>
          <a:ext cx="6003884" cy="1501291"/>
        </p:xfrm>
        <a:graphic>
          <a:graphicData uri="http://schemas.openxmlformats.org/drawingml/2006/table">
            <a:tbl>
              <a:tblPr firstRow="1" firstCol="1" bandRow="1">
                <a:tableStyleId>{68D230F3-CF80-4859-8CE7-A43EE81993B5}</a:tableStyleId>
              </a:tblPr>
              <a:tblGrid>
                <a:gridCol w="1417199">
                  <a:extLst>
                    <a:ext uri="{9D8B030D-6E8A-4147-A177-3AD203B41FA5}">
                      <a16:colId xmlns:a16="http://schemas.microsoft.com/office/drawing/2014/main" val="3123890751"/>
                    </a:ext>
                  </a:extLst>
                </a:gridCol>
                <a:gridCol w="1528895">
                  <a:extLst>
                    <a:ext uri="{9D8B030D-6E8A-4147-A177-3AD203B41FA5}">
                      <a16:colId xmlns:a16="http://schemas.microsoft.com/office/drawing/2014/main" val="2943384657"/>
                    </a:ext>
                  </a:extLst>
                </a:gridCol>
                <a:gridCol w="1528895">
                  <a:extLst>
                    <a:ext uri="{9D8B030D-6E8A-4147-A177-3AD203B41FA5}">
                      <a16:colId xmlns:a16="http://schemas.microsoft.com/office/drawing/2014/main" val="404626813"/>
                    </a:ext>
                  </a:extLst>
                </a:gridCol>
                <a:gridCol w="1528895">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864276">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3.212</a:t>
                      </a:r>
                      <a:endParaRPr lang="es-ES"/>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7.530</a:t>
                      </a:r>
                      <a:endParaRPr lang="es-ES"/>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a:ea typeface="+mn-ea"/>
                          <a:cs typeface="+mn-cs"/>
                        </a:rPr>
                        <a:t>750</a:t>
                      </a:r>
                      <a:endParaRPr lang="es-CO" sz="1400" b="1"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1.052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742801" y="1330905"/>
          <a:ext cx="4959543" cy="2589459"/>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362654">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523023">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HURTADAS*</a:t>
                      </a:r>
                      <a:endParaRPr lang="es-CO" sz="1400" b="1" u="none" strike="noStrike" kern="1200" dirty="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428124">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2.204</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4194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2.496</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428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2.192</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68%</a:t>
                      </a:r>
                    </a:p>
                  </a:txBody>
                  <a:tcPr anchor="ctr"/>
                </a:tc>
                <a:extLst>
                  <a:ext uri="{0D108BD9-81ED-4DB2-BD59-A6C34878D82A}">
                    <a16:rowId xmlns:a16="http://schemas.microsoft.com/office/drawing/2014/main" val="4097018651"/>
                  </a:ext>
                </a:extLst>
              </a:tr>
              <a:tr h="4281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6.892</a:t>
                      </a:r>
                      <a:endParaRPr lang="es-ES"/>
                    </a:p>
                  </a:txBody>
                  <a:tcPr marL="9525" marR="9525" marT="9525" marB="0" anchor="ctr"/>
                </a:tc>
                <a:tc>
                  <a:txBody>
                    <a:bodyPr/>
                    <a:lstStyle/>
                    <a:p>
                      <a:pPr marL="0" algn="ctr" defTabSz="914400" rtl="0" eaLnBrk="1" fontAlgn="ctr" latinLnBrk="0" hangingPunct="1"/>
                      <a:r>
                        <a:rPr lang="es-MX" sz="1400" b="1" i="0" u="none" strike="noStrike" kern="1200">
                          <a:solidFill>
                            <a:srgbClr val="203864"/>
                          </a:solidFill>
                          <a:effectLst/>
                          <a:latin typeface="Calibri"/>
                          <a:ea typeface="+mn-ea"/>
                          <a:cs typeface="+mn-cs"/>
                        </a:rPr>
                        <a:t>4</a:t>
                      </a:r>
                    </a:p>
                  </a:txBody>
                  <a:tcPr marL="9525" marR="9525" marT="9525"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43%</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742801" y="4180058"/>
            <a:ext cx="490003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Fuente: I</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julio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a:ln>
                  <a:noFill/>
                </a:ln>
                <a:solidFill>
                  <a:srgbClr val="002060"/>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645489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chemeClr val="accent1">
                    <a:lumMod val="50000"/>
                  </a:schemeClr>
                </a:solidFill>
                <a:latin typeface="Candara"/>
              </a:rPr>
              <a:t>julio</a:t>
            </a:r>
            <a:r>
              <a:rPr kumimoji="0" lang="es-CO" sz="1600" b="1" i="0" u="none" strike="noStrike" kern="1200" cap="small" spc="0" normalizeH="0" baseline="0" noProof="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dirty="0">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dirty="0">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a:rPr>
                        <a:t>2.290</a:t>
                      </a:r>
                    </a:p>
                  </a:txBody>
                  <a:tcPr marL="9525" marR="9525" marT="9525" marB="0" anchor="ctr"/>
                </a:tc>
                <a:tc>
                  <a:txBody>
                    <a:bodyPr/>
                    <a:lstStyle/>
                    <a:p>
                      <a:pPr algn="ctr" fontAlgn="ctr"/>
                      <a:r>
                        <a:rPr lang="es-CO" sz="1400" b="0" i="0" u="none" strike="noStrike" dirty="0">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dirty="0">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dirty="0">
                          <a:solidFill>
                            <a:schemeClr val="accent1">
                              <a:lumMod val="50000"/>
                            </a:schemeClr>
                          </a:solidFill>
                          <a:latin typeface="+mn-lt"/>
                        </a:rPr>
                        <a:t>TIPO CESTA</a:t>
                      </a:r>
                    </a:p>
                  </a:txBody>
                  <a:tcPr anchor="ctr"/>
                </a:tc>
                <a:tc>
                  <a:txBody>
                    <a:bodyPr/>
                    <a:lstStyle/>
                    <a:p>
                      <a:pPr algn="ctr">
                        <a:spcAft>
                          <a:spcPts val="0"/>
                        </a:spcAft>
                      </a:pPr>
                      <a:r>
                        <a:rPr lang="es-CO" sz="1400" b="1" kern="1200" dirty="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dirty="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563</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1.839</a:t>
                      </a: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35%</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479</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82</a:t>
                      </a: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24%</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1.026</a:t>
                      </a: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124</a:t>
                      </a: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50%</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2.068</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2.045</a:t>
                      </a: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36%</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dirty="0">
                          <a:solidFill>
                            <a:schemeClr val="accent1">
                              <a:lumMod val="50000"/>
                            </a:schemeClr>
                          </a:solidFill>
                        </a:rPr>
                        <a:t>CANTIDAD DE CESTAS EXISTENTES</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dirty="0">
                          <a:solidFill>
                            <a:schemeClr val="accent1">
                              <a:lumMod val="50000"/>
                            </a:schemeClr>
                          </a:solidFill>
                          <a:latin typeface="+mn-lt"/>
                          <a:ea typeface="+mn-ea"/>
                          <a:cs typeface="+mn-cs"/>
                        </a:rPr>
                        <a:t>2.380</a:t>
                      </a:r>
                      <a:endParaRPr lang="es-CO" sz="1400" b="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6.575</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689</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1.533</a:t>
                      </a:r>
                      <a:endParaRPr lang="es-CO" sz="1400" kern="1200" dirty="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87690" y="3523813"/>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dirty="0">
                <a:solidFill>
                  <a:srgbClr val="4472C4">
                    <a:lumMod val="50000"/>
                  </a:srgbClr>
                </a:solidFill>
                <a:latin typeface="Calibri" panose="020F0502020204030204"/>
                <a:ea typeface="Times New Roman" panose="02020603050405020304" pitchFamily="18" charset="0"/>
                <a:cs typeface="Arial" panose="020B0604020202020204" pitchFamily="34" charset="0"/>
              </a:rPr>
              <a:t>julio</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Julio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dirty="0">
                          <a:solidFill>
                            <a:schemeClr val="accent1">
                              <a:lumMod val="50000"/>
                            </a:schemeClr>
                          </a:solidFill>
                          <a:latin typeface="+mn-lt"/>
                        </a:rPr>
                        <a:t>PORCENTAJE</a:t>
                      </a:r>
                    </a:p>
                  </a:txBody>
                  <a:tcPr anchor="ctr"/>
                </a:tc>
                <a:tc>
                  <a:txBody>
                    <a:bodyPr/>
                    <a:lstStyle/>
                    <a:p>
                      <a:pPr algn="ctr"/>
                      <a:r>
                        <a:rPr lang="es-CO" sz="1400" b="1" dirty="0">
                          <a:solidFill>
                            <a:schemeClr val="accent1">
                              <a:lumMod val="50000"/>
                            </a:schemeClr>
                          </a:solidFill>
                          <a:latin typeface="+mn-lt"/>
                        </a:rPr>
                        <a:t>CANTIDAD CESTAS</a:t>
                      </a:r>
                    </a:p>
                  </a:txBody>
                  <a:tcPr/>
                </a:tc>
                <a:tc>
                  <a:txBody>
                    <a:bodyPr/>
                    <a:lstStyle/>
                    <a:p>
                      <a:pPr algn="ctr"/>
                      <a:r>
                        <a:rPr lang="es-CO" sz="1400" b="1" dirty="0">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dirty="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dirty="0">
                          <a:solidFill>
                            <a:schemeClr val="accent1">
                              <a:lumMod val="50000"/>
                            </a:schemeClr>
                          </a:solidFill>
                        </a:rPr>
                        <a:t>CANTIDAD DE CESTAS EXISTENTES</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II (M-123)</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2.007</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2.352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5.687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nforme mensual del Concesionario.</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-7%</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112</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3%</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79</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Agosto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540</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3" name="CuadroTexto 2">
            <a:extLst>
              <a:ext uri="{FF2B5EF4-FFF2-40B4-BE49-F238E27FC236}">
                <a16:creationId xmlns:a16="http://schemas.microsoft.com/office/drawing/2014/main" id="{0BD5B334-56B7-ECE8-AA17-1D0BED7491A8}"/>
              </a:ext>
            </a:extLst>
          </p:cNvPr>
          <p:cNvSpPr txBox="1"/>
          <p:nvPr/>
        </p:nvSpPr>
        <p:spPr>
          <a:xfrm>
            <a:off x="8424582" y="1499822"/>
            <a:ext cx="376270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a:solidFill>
                  <a:srgbClr val="C00000"/>
                </a:solidFill>
              </a:rPr>
              <a:t>Presenta diferencias entre el inventario de la Interventoría y el plan operativo vigente.</a:t>
            </a:r>
            <a:endParaRPr lang="es-CO" sz="1400" dirty="0">
              <a:solidFill>
                <a:srgbClr val="C00000"/>
              </a:solidFill>
            </a:endParaRP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agosto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41</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29</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17</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540</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3975121" y="2711321"/>
            <a:ext cx="801033" cy="43294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713805" y="4997740"/>
            <a:ext cx="1218835"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782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996 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Retirados 214 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julio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2.757***</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dirty="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258</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646331"/>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es viable implementar la disminución de contenedores en el espacio público, sobre el cual la Interventoría indicó no estar de acuerdo.</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a:t>
            </a:r>
            <a:r>
              <a:rPr kumimoji="0" lang="es-CO" sz="900" b="0" i="0" u="none" strike="noStrike" kern="1200" cap="none" spc="0" normalizeH="0" baseline="0" noProof="0" dirty="0" err="1">
                <a:ln>
                  <a:noFill/>
                </a:ln>
                <a:solidFill>
                  <a:srgbClr val="002060"/>
                </a:solidFill>
                <a:effectLst/>
                <a:uLnTx/>
                <a:uFillTx/>
                <a:latin typeface="Calibri" panose="020F0502020204030204"/>
                <a:ea typeface="+mn-ea"/>
                <a:cs typeface="+mn-cs"/>
              </a:rPr>
              <a:t>BOGOTA</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LIMPIA  reporta un (1) contenedor para residuos aprovechables adicional.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79	         224	                  9	                       285</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92	         181                            208</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37                                   558                               299                               151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352	             97	                          475	          223</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9.824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4.918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4.906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73213" y="2318580"/>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1.761</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905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(856 Contrato y 49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856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742056" y="3682596"/>
            <a:ext cx="1233065" cy="1077218"/>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Calibri"/>
                <a:cs typeface="Calibri"/>
              </a:rPr>
              <a:t>3.015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Calibri"/>
              </a:rPr>
              <a:t>1.581 NA</a:t>
            </a:r>
            <a:endParaRPr kumimoji="0" lang="es-CO" sz="11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800" b="0" i="0" u="none" strike="noStrike" kern="1200" cap="none" spc="0" normalizeH="0" baseline="0" noProof="0" dirty="0">
                <a:ln>
                  <a:noFill/>
                </a:ln>
                <a:solidFill>
                  <a:srgbClr val="002060"/>
                </a:solidFill>
                <a:effectLst/>
                <a:uLnTx/>
                <a:uFillTx/>
                <a:latin typeface="Calibri" panose="020F0502020204030204"/>
                <a:ea typeface="+mn-ea"/>
                <a:cs typeface="Calibri"/>
              </a:rPr>
              <a:t>(CONTRATO 1.434 Y 147 ADICIÓN)   </a:t>
            </a:r>
            <a:endParaRPr kumimoji="0" lang="es-CO" sz="8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Calibri"/>
              </a:rPr>
              <a:t>1.434 AP *** </a:t>
            </a:r>
            <a:r>
              <a:rPr kumimoji="0" lang="es-CO" sz="800" b="0" i="0" u="none" strike="noStrike" kern="1200" cap="none" spc="0" normalizeH="0" baseline="0" noProof="0" dirty="0">
                <a:ln>
                  <a:noFill/>
                </a:ln>
                <a:solidFill>
                  <a:srgbClr val="002060"/>
                </a:solidFill>
                <a:effectLst/>
                <a:uLnTx/>
                <a:uFillTx/>
                <a:latin typeface="Calibri" panose="020F0502020204030204"/>
                <a:ea typeface="+mn-ea"/>
                <a:cs typeface="Calibri"/>
              </a:rPr>
              <a:t>(CONTRATO)</a:t>
            </a:r>
            <a:endParaRPr kumimoji="0" lang="es-CO" sz="800" b="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70248" y="1127209"/>
            <a:ext cx="1998733" cy="97719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dirty="0">
                <a:ln>
                  <a:noFill/>
                </a:ln>
                <a:solidFill>
                  <a:srgbClr val="002060"/>
                </a:solidFill>
                <a:effectLst/>
                <a:uLnTx/>
                <a:uFillTx/>
                <a:latin typeface="Calibri" panose="020F0502020204030204"/>
                <a:ea typeface="+mn-ea"/>
                <a:cs typeface="+mn-cs"/>
              </a:rPr>
              <a:t>1</a:t>
            </a: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.078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dirty="0">
                <a:ln>
                  <a:noFill/>
                </a:ln>
                <a:solidFill>
                  <a:srgbClr val="002060"/>
                </a:solidFill>
                <a:effectLst/>
                <a:uLnTx/>
                <a:uFillTx/>
                <a:latin typeface="Calibri" panose="020F0502020204030204"/>
                <a:ea typeface="+mn-ea"/>
                <a:cs typeface="+mn-cs"/>
              </a:rPr>
              <a:t>554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dirty="0">
                <a:ln>
                  <a:noFill/>
                </a:ln>
                <a:solidFill>
                  <a:srgbClr val="002060"/>
                </a:solidFill>
                <a:effectLst/>
                <a:uLnTx/>
                <a:uFillTx/>
                <a:latin typeface="Calibri" panose="020F0502020204030204"/>
                <a:ea typeface="+mn-ea"/>
                <a:cs typeface="+mn-cs"/>
              </a:rPr>
              <a:t>(</a:t>
            </a:r>
            <a:r>
              <a:rPr kumimoji="0" lang="es-CO" sz="800" b="0" i="0" u="none" strike="noStrike" kern="1200" cap="none" spc="0" normalizeH="0" baseline="0" noProof="0" dirty="0">
                <a:ln>
                  <a:noFill/>
                </a:ln>
                <a:solidFill>
                  <a:srgbClr val="002060"/>
                </a:solidFill>
                <a:effectLst/>
                <a:uLnTx/>
                <a:uFillTx/>
                <a:latin typeface="Calibri" panose="020F0502020204030204"/>
                <a:ea typeface="+mn-ea"/>
                <a:cs typeface="+mn-cs"/>
              </a:rPr>
              <a:t>484 CONTRATO Y 70 ADICIÓN)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dirty="0">
                <a:ln>
                  <a:noFill/>
                </a:ln>
                <a:solidFill>
                  <a:srgbClr val="002060"/>
                </a:solidFill>
                <a:effectLst/>
                <a:uLnTx/>
                <a:uFillTx/>
                <a:latin typeface="Calibri" panose="020F0502020204030204"/>
                <a:ea typeface="+mn-ea"/>
                <a:cs typeface="+mn-cs"/>
              </a:rPr>
              <a:t>524 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800" b="0" i="0" u="none" strike="noStrike" kern="1200" cap="none" spc="0" normalizeH="0" baseline="0" noProof="0" dirty="0">
                <a:ln>
                  <a:noFill/>
                </a:ln>
                <a:solidFill>
                  <a:srgbClr val="002060"/>
                </a:solidFill>
                <a:effectLst/>
                <a:uLnTx/>
                <a:uFillTx/>
                <a:latin typeface="Calibri" panose="020F0502020204030204"/>
                <a:ea typeface="+mn-ea"/>
                <a:cs typeface="+mn-cs"/>
              </a:rPr>
              <a:t>(484 CONTRATO y 40 ADICIÓN)</a:t>
            </a:r>
            <a:endParaRPr kumimoji="0" lang="es-CO" sz="800" b="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
        <p:nvSpPr>
          <p:cNvPr id="26" name="CuadroTexto 25">
            <a:extLst>
              <a:ext uri="{FF2B5EF4-FFF2-40B4-BE49-F238E27FC236}">
                <a16:creationId xmlns:a16="http://schemas.microsoft.com/office/drawing/2014/main" id="{52166FEC-5188-71EA-B974-563F6F5419B9}"/>
              </a:ext>
            </a:extLst>
          </p:cNvPr>
          <p:cNvSpPr txBox="1"/>
          <p:nvPr/>
        </p:nvSpPr>
        <p:spPr>
          <a:xfrm>
            <a:off x="5950118" y="5241999"/>
            <a:ext cx="71476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1.096 </a:t>
            </a:r>
            <a:r>
              <a:rPr kumimoji="0" lang="es-CO" sz="1100" b="0" i="0" u="none" strike="noStrike" kern="1200" cap="none" spc="0" normalizeH="0" baseline="0" noProof="0" dirty="0" err="1">
                <a:ln>
                  <a:noFill/>
                </a:ln>
                <a:solidFill>
                  <a:srgbClr val="002060"/>
                </a:solidFill>
                <a:effectLst/>
                <a:uLnTx/>
                <a:uFillTx/>
                <a:latin typeface="Calibri" panose="020F0502020204030204"/>
                <a:ea typeface="+mn-ea"/>
                <a:cs typeface="+mn-cs"/>
              </a:rPr>
              <a:t>NA</a:t>
            </a:r>
            <a:endPar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1.096 A</a:t>
            </a:r>
          </a:p>
        </p:txBody>
      </p: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243</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lvl="1">
              <a:defRPr/>
            </a:pPr>
            <a:r>
              <a:rPr lang="es-CO" sz="1600" kern="0">
                <a:solidFill>
                  <a:srgbClr val="002060"/>
                </a:solidFill>
              </a:rPr>
              <a:t>Contenedores reemplazados julio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.493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25</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r>
              <a:rPr lang="es-CO" sz="4000" b="1" dirty="0">
                <a:solidFill>
                  <a:srgbClr val="002060"/>
                </a:solidFill>
                <a:effectLst>
                  <a:outerShdw blurRad="38100" dist="38100" dir="2700000" algn="tl">
                    <a:srgbClr val="000000">
                      <a:alpha val="43137"/>
                    </a:srgbClr>
                  </a:outerShdw>
                </a:effectLst>
                <a:latin typeface="Calibri" panose="020F0502020204030204"/>
              </a:rPr>
              <a:t>37</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lang="es-CO" sz="2400" b="1">
                <a:solidFill>
                  <a:srgbClr val="002060"/>
                </a:solidFill>
                <a:latin typeface="Calibri" panose="020F0502020204030204"/>
              </a:rPr>
              <a:t>76</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639740" y="4948157"/>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a:solidFill>
                  <a:srgbClr val="002060"/>
                </a:solidFill>
                <a:latin typeface="Calibri" panose="020F0502020204030204"/>
              </a:rPr>
              <a:t>1037</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142	        118	        57              </a:t>
            </a:r>
            <a:r>
              <a:rPr lang="es-CO" sz="1600" b="1" cap="small">
                <a:solidFill>
                  <a:srgbClr val="4472C4">
                    <a:lumMod val="50000"/>
                  </a:srgbClr>
                </a:solidFill>
                <a:highlight>
                  <a:srgbClr val="FFFFFF"/>
                </a:highlight>
                <a:latin typeface="Calibri" panose="020F0502020204030204"/>
              </a:rPr>
              <a:t>52</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Calibri" panose="020F0502020204030204"/>
              </a:rPr>
              <a:t>FONTIBÓN</a:t>
            </a:r>
            <a:r>
              <a:rPr lang="es-CO" sz="1200" b="1">
                <a:solidFill>
                  <a:srgbClr val="4472C4"/>
                </a:solidFill>
                <a:highlight>
                  <a:srgbClr val="FFFFFF"/>
                </a:highlight>
                <a:latin typeface="Calibri" panose="020F0502020204030204"/>
              </a:rPr>
              <a:t>     </a:t>
            </a:r>
            <a:r>
              <a:rPr kumimoji="0" lang="es-CO" sz="1200" b="1" i="0" u="none" strike="noStrike" kern="1200" cap="none" spc="0" normalizeH="0" baseline="0" noProof="0">
                <a:ln>
                  <a:noFill/>
                </a:ln>
                <a:solidFill>
                  <a:srgbClr val="4472C4"/>
                </a:solidFill>
                <a:effectLst/>
                <a:highlight>
                  <a:srgbClr val="FFFFFF"/>
                </a:highlight>
                <a:uLnTx/>
                <a:uFillTx/>
                <a:latin typeface="Calibri" panose="020F0502020204030204"/>
                <a:ea typeface="+mj-ea"/>
                <a:cs typeface="+mj-cs"/>
              </a:rPr>
              <a:t> </a:t>
            </a:r>
            <a:r>
              <a:rPr lang="es-CO" sz="1200" b="1">
                <a:solidFill>
                  <a:srgbClr val="002060"/>
                </a:solidFill>
                <a:highlight>
                  <a:srgbClr val="FFFFFF"/>
                </a:highlight>
                <a:latin typeface="Calibri" panose="020F0502020204030204"/>
              </a:rPr>
              <a:t>KENNEDY</a:t>
            </a:r>
          </a:p>
          <a:p>
            <a:pPr algn="ctr">
              <a:defRPr/>
            </a:pPr>
            <a:r>
              <a:rPr lang="es-CO" sz="1600" b="1">
                <a:solidFill>
                  <a:srgbClr val="002060"/>
                </a:solidFill>
                <a:highlight>
                  <a:srgbClr val="FFFFFF"/>
                </a:highlight>
                <a:latin typeface="Calibri" panose="020F0502020204030204"/>
              </a:rPr>
              <a:t>271        </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a:t>
            </a:r>
            <a:r>
              <a:rPr lang="es-CO" sz="1600" b="1">
                <a:solidFill>
                  <a:srgbClr val="002060"/>
                </a:solidFill>
                <a:highlight>
                  <a:srgbClr val="FFFFFF"/>
                </a:highlight>
                <a:latin typeface="Calibri" panose="020F0502020204030204"/>
              </a:rPr>
              <a:t>766</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5920627" y="5706875"/>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692</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249		111		181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37		</a:t>
            </a:r>
            <a:r>
              <a:rPr lang="es-CO" sz="1600" b="1" dirty="0">
                <a:solidFill>
                  <a:srgbClr val="4472C4">
                    <a:lumMod val="50000"/>
                  </a:srgbClr>
                </a:solidFill>
                <a:latin typeface="Calibri" panose="020F0502020204030204"/>
              </a:rPr>
              <a:t>98</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dirty="0">
                <a:solidFill>
                  <a:srgbClr val="4472C4">
                    <a:lumMod val="50000"/>
                  </a:srgbClr>
                </a:solidFill>
                <a:latin typeface="Calibri" panose="020F0502020204030204"/>
              </a:rPr>
              <a:t>9</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2308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a:solidFill>
                  <a:srgbClr val="002060"/>
                </a:solidFill>
                <a:latin typeface="Calibri" panose="020F0502020204030204"/>
              </a:rPr>
              <a:t>.</a:t>
            </a:r>
            <a:endParaRPr lang="es-CO" sz="900" b="0" i="0" u="none" strike="noStrike" kern="1200" cap="none" spc="0" normalizeH="0" baseline="0" noProof="0">
              <a:ln>
                <a:noFill/>
              </a:ln>
              <a:solidFill>
                <a:srgbClr val="002060"/>
              </a:solidFill>
              <a:effectLst/>
              <a:uLnTx/>
              <a:uFillTx/>
              <a:latin typeface="Calibri" panose="020F0502020204030204"/>
              <a:ea typeface="Calibri"/>
              <a:cs typeface="Calibri"/>
            </a:endParaRP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Contenerización</a:t>
            </a:r>
            <a:r>
              <a:rPr lang="es-CO" sz="1600" cap="small">
                <a:solidFill>
                  <a:srgbClr val="002060"/>
                </a:solidFill>
                <a:latin typeface="Candara"/>
              </a:rPr>
              <a:t> agosto </a:t>
            </a:r>
            <a:r>
              <a:rPr kumimoji="0" lang="es-CO" sz="1600" i="0" u="none" strike="noStrike" kern="1200" cap="small" spc="0" normalizeH="0" baseline="0" noProof="0">
                <a:ln>
                  <a:noFill/>
                </a:ln>
                <a:solidFill>
                  <a:srgbClr val="002060"/>
                </a:solidFill>
                <a:effectLst/>
                <a:uLnTx/>
                <a:uFillTx/>
                <a:latin typeface="Candara"/>
                <a:ea typeface="+mn-ea"/>
                <a:cs typeface="+mn-cs"/>
              </a:rPr>
              <a:t>– 2024</a:t>
            </a:r>
            <a:r>
              <a:rPr lang="es-CO" sz="1600" cap="small">
                <a:solidFill>
                  <a:srgbClr val="002060"/>
                </a:solidFill>
                <a:latin typeface="Candara"/>
              </a:rPr>
              <a:t> </a:t>
            </a:r>
            <a:r>
              <a:rPr lang="es-CO" sz="1600" cap="small">
                <a:solidFill>
                  <a:srgbClr val="4472C4"/>
                </a:solidFill>
                <a:latin typeface="Candara"/>
              </a:rPr>
              <a:t> </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7" y="1506685"/>
            <a:ext cx="3157035" cy="769441"/>
          </a:xfrm>
          <a:prstGeom prst="rect">
            <a:avLst/>
          </a:prstGeom>
          <a:noFill/>
        </p:spPr>
        <p:txBody>
          <a:bodyPr wrap="square" rtlCol="0">
            <a:spAutoFit/>
          </a:bodyPr>
          <a:lstStyle/>
          <a:p>
            <a:pPr>
              <a:defRPr/>
            </a:pP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Usme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La 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Charalá</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a:solidFill>
                  <a:srgbClr val="4472C4">
                    <a:lumMod val="50000"/>
                  </a:srgbClr>
                </a:solidFill>
              </a:rPr>
              <a:t>Villemar	         Catalina</a:t>
            </a:r>
            <a:endParaRPr kumimoji="0" lang="es-CO" sz="1400" b="0" i="0" u="none" strike="noStrike" kern="1200" cap="small" spc="0" normalizeH="0" baseline="0" noProof="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Las Orquídeas   Chico Norte III sector</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agosto</a:t>
            </a: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2024</a:t>
            </a:r>
            <a:r>
              <a:rPr lang="es-CO" sz="1600" cap="small">
                <a:solidFill>
                  <a:srgbClr val="002060"/>
                </a:solidFill>
                <a:latin typeface="Candara"/>
              </a:rPr>
              <a:t> </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a:solidFill>
                  <a:srgbClr val="4472C4">
                    <a:lumMod val="50000"/>
                  </a:srgbClr>
                </a:solidFill>
                <a:latin typeface="Candara" panose="020E0502030303020204" pitchFamily="34" charset="0"/>
              </a:rPr>
              <a:t>agosto</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21C6F34A-D644-C750-C291-1439BB8ADA25}"/>
              </a:ext>
            </a:extLst>
          </p:cNvPr>
          <p:cNvPicPr>
            <a:picLocks noChangeAspect="1"/>
          </p:cNvPicPr>
          <p:nvPr/>
        </p:nvPicPr>
        <p:blipFill>
          <a:blip r:embed="rId6"/>
          <a:stretch>
            <a:fillRect/>
          </a:stretch>
        </p:blipFill>
        <p:spPr>
          <a:xfrm>
            <a:off x="549930" y="2072064"/>
            <a:ext cx="3781380" cy="3050555"/>
          </a:xfrm>
          <a:prstGeom prst="rect">
            <a:avLst/>
          </a:prstGeom>
        </p:spPr>
      </p:pic>
      <p:pic>
        <p:nvPicPr>
          <p:cNvPr id="10" name="Imagen 9">
            <a:extLst>
              <a:ext uri="{FF2B5EF4-FFF2-40B4-BE49-F238E27FC236}">
                <a16:creationId xmlns:a16="http://schemas.microsoft.com/office/drawing/2014/main" id="{9B747F5E-5AC3-F5B8-E922-3737B9606367}"/>
              </a:ext>
            </a:extLst>
          </p:cNvPr>
          <p:cNvPicPr>
            <a:picLocks noChangeAspect="1"/>
          </p:cNvPicPr>
          <p:nvPr/>
        </p:nvPicPr>
        <p:blipFill>
          <a:blip r:embed="rId7"/>
          <a:stretch>
            <a:fillRect/>
          </a:stretch>
        </p:blipFill>
        <p:spPr>
          <a:xfrm>
            <a:off x="4433895" y="2075288"/>
            <a:ext cx="3711346" cy="3050555"/>
          </a:xfrm>
          <a:prstGeom prst="rect">
            <a:avLst/>
          </a:prstGeom>
        </p:spPr>
      </p:pic>
      <p:pic>
        <p:nvPicPr>
          <p:cNvPr id="11" name="Imagen 10">
            <a:extLst>
              <a:ext uri="{FF2B5EF4-FFF2-40B4-BE49-F238E27FC236}">
                <a16:creationId xmlns:a16="http://schemas.microsoft.com/office/drawing/2014/main" id="{60BC3763-23AA-4AF8-8811-0E870D98D743}"/>
              </a:ext>
            </a:extLst>
          </p:cNvPr>
          <p:cNvPicPr>
            <a:picLocks noChangeAspect="1"/>
          </p:cNvPicPr>
          <p:nvPr/>
        </p:nvPicPr>
        <p:blipFill>
          <a:blip r:embed="rId8"/>
          <a:stretch>
            <a:fillRect/>
          </a:stretch>
        </p:blipFill>
        <p:spPr>
          <a:xfrm>
            <a:off x="8213528" y="2070516"/>
            <a:ext cx="3478971" cy="3050555"/>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de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c</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ontenerización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agosto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9" name="Imagen 8">
            <a:extLst>
              <a:ext uri="{FF2B5EF4-FFF2-40B4-BE49-F238E27FC236}">
                <a16:creationId xmlns:a16="http://schemas.microsoft.com/office/drawing/2014/main" id="{ED7A062B-3F08-437C-73E3-95291CEE3164}"/>
              </a:ext>
            </a:extLst>
          </p:cNvPr>
          <p:cNvPicPr>
            <a:picLocks noChangeAspect="1"/>
          </p:cNvPicPr>
          <p:nvPr/>
        </p:nvPicPr>
        <p:blipFill>
          <a:blip r:embed="rId6"/>
          <a:stretch>
            <a:fillRect/>
          </a:stretch>
        </p:blipFill>
        <p:spPr>
          <a:xfrm>
            <a:off x="429280" y="2044034"/>
            <a:ext cx="3726264" cy="3081272"/>
          </a:xfrm>
          <a:prstGeom prst="rect">
            <a:avLst/>
          </a:prstGeom>
        </p:spPr>
      </p:pic>
      <p:pic>
        <p:nvPicPr>
          <p:cNvPr id="14" name="Imagen 13">
            <a:extLst>
              <a:ext uri="{FF2B5EF4-FFF2-40B4-BE49-F238E27FC236}">
                <a16:creationId xmlns:a16="http://schemas.microsoft.com/office/drawing/2014/main" id="{AFE50D3B-7DC5-D7F3-1027-6BDAC85CA4E7}"/>
              </a:ext>
            </a:extLst>
          </p:cNvPr>
          <p:cNvPicPr>
            <a:picLocks noChangeAspect="1"/>
          </p:cNvPicPr>
          <p:nvPr/>
        </p:nvPicPr>
        <p:blipFill>
          <a:blip r:embed="rId7"/>
          <a:stretch>
            <a:fillRect/>
          </a:stretch>
        </p:blipFill>
        <p:spPr>
          <a:xfrm>
            <a:off x="4173844" y="2046621"/>
            <a:ext cx="3573821" cy="3069558"/>
          </a:xfrm>
          <a:prstGeom prst="rect">
            <a:avLst/>
          </a:prstGeom>
        </p:spPr>
      </p:pic>
      <p:pic>
        <p:nvPicPr>
          <p:cNvPr id="16" name="Imagen 15">
            <a:extLst>
              <a:ext uri="{FF2B5EF4-FFF2-40B4-BE49-F238E27FC236}">
                <a16:creationId xmlns:a16="http://schemas.microsoft.com/office/drawing/2014/main" id="{585B6921-EE1A-AB54-463B-AE1BCCE7DC42}"/>
              </a:ext>
            </a:extLst>
          </p:cNvPr>
          <p:cNvPicPr>
            <a:picLocks noChangeAspect="1"/>
          </p:cNvPicPr>
          <p:nvPr/>
        </p:nvPicPr>
        <p:blipFill>
          <a:blip r:embed="rId8"/>
          <a:stretch>
            <a:fillRect/>
          </a:stretch>
        </p:blipFill>
        <p:spPr>
          <a:xfrm>
            <a:off x="7765964" y="2055748"/>
            <a:ext cx="4018659" cy="3069558"/>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solidFill>
                <a:effectLst/>
                <a:uLnTx/>
                <a:uFillTx/>
                <a:latin typeface="Candara"/>
              </a:rPr>
              <a:t> </a:t>
            </a:r>
            <a:r>
              <a:rPr lang="es-CO" sz="1600" cap="small" dirty="0">
                <a:solidFill>
                  <a:srgbClr val="4472C4"/>
                </a:solidFill>
                <a:latin typeface="Candara"/>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agosto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solidFill>
              <a:effectLst/>
              <a:uLnTx/>
              <a:uFillTx/>
              <a:latin typeface="Candara"/>
            </a:endParaRPr>
          </a:p>
        </p:txBody>
      </p:sp>
      <p:pic>
        <p:nvPicPr>
          <p:cNvPr id="6" name="Imagen 5">
            <a:extLst>
              <a:ext uri="{FF2B5EF4-FFF2-40B4-BE49-F238E27FC236}">
                <a16:creationId xmlns:a16="http://schemas.microsoft.com/office/drawing/2014/main" id="{052ED2B3-1548-4D8D-878B-6032130ACFF6}"/>
              </a:ext>
            </a:extLst>
          </p:cNvPr>
          <p:cNvPicPr>
            <a:picLocks noChangeAspect="1"/>
          </p:cNvPicPr>
          <p:nvPr/>
        </p:nvPicPr>
        <p:blipFill>
          <a:blip r:embed="rId8"/>
          <a:stretch>
            <a:fillRect/>
          </a:stretch>
        </p:blipFill>
        <p:spPr>
          <a:xfrm>
            <a:off x="423333" y="2081388"/>
            <a:ext cx="3739445" cy="3048001"/>
          </a:xfrm>
          <a:prstGeom prst="rect">
            <a:avLst/>
          </a:prstGeom>
        </p:spPr>
      </p:pic>
      <p:pic>
        <p:nvPicPr>
          <p:cNvPr id="8" name="Imagen 7" descr="Imagen que contiene Diagrama&#10;&#10;Descripción generada automáticamente">
            <a:extLst>
              <a:ext uri="{FF2B5EF4-FFF2-40B4-BE49-F238E27FC236}">
                <a16:creationId xmlns:a16="http://schemas.microsoft.com/office/drawing/2014/main" id="{5E40D58E-4AD3-C9C0-C147-C6CDDA0269E1}"/>
              </a:ext>
            </a:extLst>
          </p:cNvPr>
          <p:cNvPicPr>
            <a:picLocks noChangeAspect="1"/>
          </p:cNvPicPr>
          <p:nvPr/>
        </p:nvPicPr>
        <p:blipFill>
          <a:blip r:embed="rId9"/>
          <a:stretch>
            <a:fillRect/>
          </a:stretch>
        </p:blipFill>
        <p:spPr>
          <a:xfrm>
            <a:off x="4157133" y="2077155"/>
            <a:ext cx="3891845" cy="3056467"/>
          </a:xfrm>
          <a:prstGeom prst="rect">
            <a:avLst/>
          </a:prstGeom>
        </p:spPr>
      </p:pic>
      <p:pic>
        <p:nvPicPr>
          <p:cNvPr id="11" name="Imagen 10">
            <a:extLst>
              <a:ext uri="{FF2B5EF4-FFF2-40B4-BE49-F238E27FC236}">
                <a16:creationId xmlns:a16="http://schemas.microsoft.com/office/drawing/2014/main" id="{BD4FD74F-627C-9B5F-2117-2BCC02755196}"/>
              </a:ext>
            </a:extLst>
          </p:cNvPr>
          <p:cNvPicPr>
            <a:picLocks noChangeAspect="1"/>
          </p:cNvPicPr>
          <p:nvPr/>
        </p:nvPicPr>
        <p:blipFill>
          <a:blip r:embed="rId10"/>
          <a:stretch>
            <a:fillRect/>
          </a:stretch>
        </p:blipFill>
        <p:spPr>
          <a:xfrm>
            <a:off x="8043333" y="2067277"/>
            <a:ext cx="3711223" cy="3062113"/>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189328" y="1911675"/>
            <a:ext cx="1752853" cy="1272405"/>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agosto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6" name="Picture 2" descr="item 4">
            <a:extLst>
              <a:ext uri="{FF2B5EF4-FFF2-40B4-BE49-F238E27FC236}">
                <a16:creationId xmlns:a16="http://schemas.microsoft.com/office/drawing/2014/main" id="{1CCAB203-2205-4054-A713-AF716AEE0FC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0428" y="2104054"/>
            <a:ext cx="3685117" cy="29879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descr="item 2">
            <a:extLst>
              <a:ext uri="{FF2B5EF4-FFF2-40B4-BE49-F238E27FC236}">
                <a16:creationId xmlns:a16="http://schemas.microsoft.com/office/drawing/2014/main" id="{5D1453D1-522B-448C-A0AC-6026113AE63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145372" y="2104918"/>
            <a:ext cx="3854496" cy="301145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item 3">
            <a:extLst>
              <a:ext uri="{FF2B5EF4-FFF2-40B4-BE49-F238E27FC236}">
                <a16:creationId xmlns:a16="http://schemas.microsoft.com/office/drawing/2014/main" id="{C84D7E9C-FB95-41D0-8585-C73670418F7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77685" y="2104055"/>
            <a:ext cx="3796224" cy="29618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agosto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Picture 2">
            <a:extLst>
              <a:ext uri="{FF2B5EF4-FFF2-40B4-BE49-F238E27FC236}">
                <a16:creationId xmlns:a16="http://schemas.microsoft.com/office/drawing/2014/main" id="{61452443-D12F-4830-BC47-5BF24F4926B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2031" y="2136403"/>
            <a:ext cx="3472919" cy="316893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C8A77DE6-7F82-4DEA-A98E-457015EC54A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66499" y="2121590"/>
            <a:ext cx="3497795" cy="317656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D34B02D6-3866-4EE0-8216-F42749398BA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81686" y="2143212"/>
            <a:ext cx="3509974" cy="315190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922439A-1E40-251B-9696-83E6CACD0EAD}"/>
              </a:ext>
            </a:extLst>
          </p:cNvPr>
          <p:cNvGraphicFramePr>
            <a:graphicFrameLocks noGrp="1"/>
          </p:cNvGraphicFramePr>
          <p:nvPr/>
        </p:nvGraphicFramePr>
        <p:xfrm>
          <a:off x="969291" y="4113207"/>
          <a:ext cx="10325100" cy="1800225"/>
        </p:xfrm>
        <a:graphic>
          <a:graphicData uri="http://schemas.openxmlformats.org/drawingml/2006/table">
            <a:tbl>
              <a:tblPr/>
              <a:tblGrid>
                <a:gridCol w="876300">
                  <a:extLst>
                    <a:ext uri="{9D8B030D-6E8A-4147-A177-3AD203B41FA5}">
                      <a16:colId xmlns:a16="http://schemas.microsoft.com/office/drawing/2014/main" val="2999358209"/>
                    </a:ext>
                  </a:extLst>
                </a:gridCol>
                <a:gridCol w="787400">
                  <a:extLst>
                    <a:ext uri="{9D8B030D-6E8A-4147-A177-3AD203B41FA5}">
                      <a16:colId xmlns:a16="http://schemas.microsoft.com/office/drawing/2014/main" val="2835437246"/>
                    </a:ext>
                  </a:extLst>
                </a:gridCol>
                <a:gridCol w="787400">
                  <a:extLst>
                    <a:ext uri="{9D8B030D-6E8A-4147-A177-3AD203B41FA5}">
                      <a16:colId xmlns:a16="http://schemas.microsoft.com/office/drawing/2014/main" val="3057355589"/>
                    </a:ext>
                  </a:extLst>
                </a:gridCol>
                <a:gridCol w="787400">
                  <a:extLst>
                    <a:ext uri="{9D8B030D-6E8A-4147-A177-3AD203B41FA5}">
                      <a16:colId xmlns:a16="http://schemas.microsoft.com/office/drawing/2014/main" val="584888118"/>
                    </a:ext>
                  </a:extLst>
                </a:gridCol>
                <a:gridCol w="787400">
                  <a:extLst>
                    <a:ext uri="{9D8B030D-6E8A-4147-A177-3AD203B41FA5}">
                      <a16:colId xmlns:a16="http://schemas.microsoft.com/office/drawing/2014/main" val="2274371760"/>
                    </a:ext>
                  </a:extLst>
                </a:gridCol>
                <a:gridCol w="787400">
                  <a:extLst>
                    <a:ext uri="{9D8B030D-6E8A-4147-A177-3AD203B41FA5}">
                      <a16:colId xmlns:a16="http://schemas.microsoft.com/office/drawing/2014/main" val="2768568948"/>
                    </a:ext>
                  </a:extLst>
                </a:gridCol>
                <a:gridCol w="787400">
                  <a:extLst>
                    <a:ext uri="{9D8B030D-6E8A-4147-A177-3AD203B41FA5}">
                      <a16:colId xmlns:a16="http://schemas.microsoft.com/office/drawing/2014/main" val="1774467522"/>
                    </a:ext>
                  </a:extLst>
                </a:gridCol>
                <a:gridCol w="787400">
                  <a:extLst>
                    <a:ext uri="{9D8B030D-6E8A-4147-A177-3AD203B41FA5}">
                      <a16:colId xmlns:a16="http://schemas.microsoft.com/office/drawing/2014/main" val="1346383234"/>
                    </a:ext>
                  </a:extLst>
                </a:gridCol>
                <a:gridCol w="787400">
                  <a:extLst>
                    <a:ext uri="{9D8B030D-6E8A-4147-A177-3AD203B41FA5}">
                      <a16:colId xmlns:a16="http://schemas.microsoft.com/office/drawing/2014/main" val="2707592709"/>
                    </a:ext>
                  </a:extLst>
                </a:gridCol>
                <a:gridCol w="787400">
                  <a:extLst>
                    <a:ext uri="{9D8B030D-6E8A-4147-A177-3AD203B41FA5}">
                      <a16:colId xmlns:a16="http://schemas.microsoft.com/office/drawing/2014/main" val="1898143467"/>
                    </a:ext>
                  </a:extLst>
                </a:gridCol>
                <a:gridCol w="787400">
                  <a:extLst>
                    <a:ext uri="{9D8B030D-6E8A-4147-A177-3AD203B41FA5}">
                      <a16:colId xmlns:a16="http://schemas.microsoft.com/office/drawing/2014/main" val="1667308446"/>
                    </a:ext>
                  </a:extLst>
                </a:gridCol>
                <a:gridCol w="787400">
                  <a:extLst>
                    <a:ext uri="{9D8B030D-6E8A-4147-A177-3AD203B41FA5}">
                      <a16:colId xmlns:a16="http://schemas.microsoft.com/office/drawing/2014/main" val="2405079602"/>
                    </a:ext>
                  </a:extLst>
                </a:gridCol>
                <a:gridCol w="787400">
                  <a:extLst>
                    <a:ext uri="{9D8B030D-6E8A-4147-A177-3AD203B41FA5}">
                      <a16:colId xmlns:a16="http://schemas.microsoft.com/office/drawing/2014/main" val="168432980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434691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73200040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89741914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2980727302"/>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52040668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7816953"/>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57378819"/>
                  </a:ext>
                </a:extLst>
              </a:tr>
            </a:tbl>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julio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dirty="0">
                <a:solidFill>
                  <a:schemeClr val="accent1">
                    <a:lumMod val="50000"/>
                  </a:schemeClr>
                </a:solidFill>
                <a:latin typeface="+mn-lt"/>
              </a:rPr>
              <a:t>1</a:t>
            </a:r>
            <a:r>
              <a:rPr lang="es-CO" sz="1200" b="1" dirty="0">
                <a:solidFill>
                  <a:schemeClr val="accent1">
                    <a:lumMod val="50000"/>
                  </a:schemeClr>
                </a:solidFill>
                <a:latin typeface="+mn-lt"/>
              </a:rPr>
              <a:t>	          </a:t>
            </a:r>
            <a:r>
              <a:rPr lang="es-CO" sz="1200" dirty="0">
                <a:solidFill>
                  <a:schemeClr val="accent1">
                    <a:lumMod val="50000"/>
                  </a:schemeClr>
                </a:solidFill>
                <a:latin typeface="+mn-lt"/>
              </a:rPr>
              <a:t>33</a:t>
            </a:r>
            <a:r>
              <a:rPr lang="es-CO" sz="1200" b="1" dirty="0">
                <a:solidFill>
                  <a:schemeClr val="accent1">
                    <a:lumMod val="50000"/>
                  </a:schemeClr>
                </a:solidFill>
                <a:latin typeface="+mn-lt"/>
              </a:rPr>
              <a:t>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FONTIBÓN </a:t>
            </a:r>
          </a:p>
          <a:p>
            <a:r>
              <a:rPr lang="es-CO" sz="1200" dirty="0">
                <a:solidFill>
                  <a:schemeClr val="accent1">
                    <a:lumMod val="50000"/>
                  </a:schemeClr>
                </a:solidFill>
                <a:latin typeface="+mn-lt"/>
              </a:rPr>
              <a:t>34       </a:t>
            </a:r>
            <a:endParaRPr lang="es-CO" sz="1400" dirty="0">
              <a:solidFill>
                <a:schemeClr val="accent1">
                  <a:lumMod val="50000"/>
                </a:schemeClr>
              </a:solidFill>
              <a:latin typeface="+mn-lt"/>
            </a:endParaRPr>
          </a:p>
          <a:p>
            <a:r>
              <a:rPr lang="es-CO" sz="1400" b="1" dirty="0">
                <a:solidFill>
                  <a:schemeClr val="accent1">
                    <a:lumMod val="50000"/>
                  </a:schemeClr>
                </a:solidFill>
              </a:rPr>
              <a:t>- - - - - - - - -</a:t>
            </a:r>
            <a:endParaRPr lang="es-CO" sz="1400" b="1" dirty="0">
              <a:solidFill>
                <a:schemeClr val="accent1">
                  <a:lumMod val="50000"/>
                </a:schemeClr>
              </a:solidFill>
              <a:latin typeface="+mn-lt"/>
            </a:endParaRPr>
          </a:p>
          <a:p>
            <a:r>
              <a:rPr lang="es-CO" sz="1400" b="1" dirty="0">
                <a:solidFill>
                  <a:schemeClr val="accent1">
                    <a:lumMod val="50000"/>
                  </a:schemeClr>
                </a:solidFill>
                <a:latin typeface="+mn-lt"/>
              </a:rPr>
              <a:t> </a:t>
            </a:r>
            <a:r>
              <a:rPr lang="es-CO" sz="1200" b="1" dirty="0">
                <a:solidFill>
                  <a:schemeClr val="accent1">
                    <a:lumMod val="50000"/>
                  </a:schemeClr>
                </a:solidFill>
                <a:latin typeface="+mn-lt"/>
              </a:rPr>
              <a:t>KENNEDY</a:t>
            </a:r>
          </a:p>
          <a:p>
            <a:r>
              <a:rPr lang="es-CO" sz="1200" dirty="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ANTONIO NARIÑO      CIUDAD BOLÍVAR       PUENTE ARANDA     TEUSAQUILLO</a:t>
            </a:r>
          </a:p>
          <a:p>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42</a:t>
            </a:r>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14</a:t>
            </a:r>
          </a:p>
          <a:p>
            <a:r>
              <a:rPr lang="es-CO" sz="1000" b="1" dirty="0">
                <a:solidFill>
                  <a:srgbClr val="002060"/>
                </a:solidFill>
              </a:rPr>
              <a:t>- - - - - - - - - - - - - - - - -     - - - - - - - - - - - - - - - - - -       - - - - - - - - - - - - - - - - -      - - - - - - - - - - - - - - - - - </a:t>
            </a:r>
          </a:p>
          <a:p>
            <a:r>
              <a:rPr lang="es-CO" sz="1200" b="1" dirty="0">
                <a:solidFill>
                  <a:srgbClr val="002060"/>
                </a:solidFill>
                <a:latin typeface="+mn-lt"/>
              </a:rPr>
              <a:t>BOSA                              LOS MÁRTIRES           RAFAEL URIBE           TUNJUELITO</a:t>
            </a:r>
          </a:p>
          <a:p>
            <a:r>
              <a:rPr lang="es-CO" sz="1200" dirty="0">
                <a:solidFill>
                  <a:srgbClr val="002060"/>
                </a:solidFill>
                <a:latin typeface="+mn-lt"/>
              </a:rPr>
              <a:t> 61</a:t>
            </a:r>
            <a:r>
              <a:rPr lang="es-CO" sz="1200" b="1" dirty="0">
                <a:solidFill>
                  <a:srgbClr val="002060"/>
                </a:solidFill>
                <a:latin typeface="+mn-lt"/>
              </a:rPr>
              <a:t>	              </a:t>
            </a:r>
            <a:r>
              <a:rPr lang="es-CO" sz="1200" dirty="0">
                <a:solidFill>
                  <a:srgbClr val="002060"/>
                </a:solidFill>
                <a:latin typeface="+mn-lt"/>
              </a:rPr>
              <a:t>20</a:t>
            </a:r>
            <a:r>
              <a:rPr lang="es-CO" sz="1200" b="1" dirty="0">
                <a:solidFill>
                  <a:srgbClr val="002060"/>
                </a:solidFill>
                <a:latin typeface="+mn-lt"/>
              </a:rPr>
              <a:t>		</a:t>
            </a:r>
            <a:r>
              <a:rPr lang="es-CO" sz="1200" dirty="0">
                <a:solidFill>
                  <a:srgbClr val="002060"/>
                </a:solidFill>
                <a:latin typeface="+mn-lt"/>
              </a:rPr>
              <a:t>32</a:t>
            </a:r>
            <a:r>
              <a:rPr lang="es-CO" sz="1200" b="1" dirty="0">
                <a:solidFill>
                  <a:srgbClr val="002060"/>
                </a:solidFill>
                <a:latin typeface="+mn-lt"/>
              </a:rPr>
              <a:t>	          </a:t>
            </a:r>
            <a:r>
              <a:rPr lang="es-CO" sz="1200" dirty="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666</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de 2024  y el 31 de  agosto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57FC58FA-9D2E-D371-7E27-45FFBAC500F3}"/>
              </a:ext>
            </a:extLst>
          </p:cNvPr>
          <p:cNvGraphicFramePr>
            <a:graphicFrameLocks noGrp="1"/>
          </p:cNvGraphicFramePr>
          <p:nvPr>
            <p:extLst>
              <p:ext uri="{D42A27DB-BD31-4B8C-83A1-F6EECF244321}">
                <p14:modId xmlns:p14="http://schemas.microsoft.com/office/powerpoint/2010/main" val="2229010260"/>
              </p:ext>
            </p:extLst>
          </p:nvPr>
        </p:nvGraphicFramePr>
        <p:xfrm>
          <a:off x="398563" y="2634127"/>
          <a:ext cx="11488639" cy="2489942"/>
        </p:xfrm>
        <a:graphic>
          <a:graphicData uri="http://schemas.openxmlformats.org/drawingml/2006/table">
            <a:tbl>
              <a:tblPr/>
              <a:tblGrid>
                <a:gridCol w="1032031">
                  <a:extLst>
                    <a:ext uri="{9D8B030D-6E8A-4147-A177-3AD203B41FA5}">
                      <a16:colId xmlns:a16="http://schemas.microsoft.com/office/drawing/2014/main" val="330592846"/>
                    </a:ext>
                  </a:extLst>
                </a:gridCol>
                <a:gridCol w="746363">
                  <a:extLst>
                    <a:ext uri="{9D8B030D-6E8A-4147-A177-3AD203B41FA5}">
                      <a16:colId xmlns:a16="http://schemas.microsoft.com/office/drawing/2014/main" val="2253270672"/>
                    </a:ext>
                  </a:extLst>
                </a:gridCol>
                <a:gridCol w="163655">
                  <a:extLst>
                    <a:ext uri="{9D8B030D-6E8A-4147-A177-3AD203B41FA5}">
                      <a16:colId xmlns:a16="http://schemas.microsoft.com/office/drawing/2014/main" val="740076329"/>
                    </a:ext>
                  </a:extLst>
                </a:gridCol>
                <a:gridCol w="872832">
                  <a:extLst>
                    <a:ext uri="{9D8B030D-6E8A-4147-A177-3AD203B41FA5}">
                      <a16:colId xmlns:a16="http://schemas.microsoft.com/office/drawing/2014/main" val="876605984"/>
                    </a:ext>
                  </a:extLst>
                </a:gridCol>
                <a:gridCol w="905562">
                  <a:extLst>
                    <a:ext uri="{9D8B030D-6E8A-4147-A177-3AD203B41FA5}">
                      <a16:colId xmlns:a16="http://schemas.microsoft.com/office/drawing/2014/main" val="1915051897"/>
                    </a:ext>
                  </a:extLst>
                </a:gridCol>
                <a:gridCol w="163655">
                  <a:extLst>
                    <a:ext uri="{9D8B030D-6E8A-4147-A177-3AD203B41FA5}">
                      <a16:colId xmlns:a16="http://schemas.microsoft.com/office/drawing/2014/main" val="2388003846"/>
                    </a:ext>
                  </a:extLst>
                </a:gridCol>
                <a:gridCol w="872832">
                  <a:extLst>
                    <a:ext uri="{9D8B030D-6E8A-4147-A177-3AD203B41FA5}">
                      <a16:colId xmlns:a16="http://schemas.microsoft.com/office/drawing/2014/main" val="4061742087"/>
                    </a:ext>
                  </a:extLst>
                </a:gridCol>
                <a:gridCol w="905562">
                  <a:extLst>
                    <a:ext uri="{9D8B030D-6E8A-4147-A177-3AD203B41FA5}">
                      <a16:colId xmlns:a16="http://schemas.microsoft.com/office/drawing/2014/main" val="1640947604"/>
                    </a:ext>
                  </a:extLst>
                </a:gridCol>
                <a:gridCol w="163655">
                  <a:extLst>
                    <a:ext uri="{9D8B030D-6E8A-4147-A177-3AD203B41FA5}">
                      <a16:colId xmlns:a16="http://schemas.microsoft.com/office/drawing/2014/main" val="2931325973"/>
                    </a:ext>
                  </a:extLst>
                </a:gridCol>
                <a:gridCol w="872832">
                  <a:extLst>
                    <a:ext uri="{9D8B030D-6E8A-4147-A177-3AD203B41FA5}">
                      <a16:colId xmlns:a16="http://schemas.microsoft.com/office/drawing/2014/main" val="15083614"/>
                    </a:ext>
                  </a:extLst>
                </a:gridCol>
                <a:gridCol w="905562">
                  <a:extLst>
                    <a:ext uri="{9D8B030D-6E8A-4147-A177-3AD203B41FA5}">
                      <a16:colId xmlns:a16="http://schemas.microsoft.com/office/drawing/2014/main" val="3758080865"/>
                    </a:ext>
                  </a:extLst>
                </a:gridCol>
                <a:gridCol w="163655">
                  <a:extLst>
                    <a:ext uri="{9D8B030D-6E8A-4147-A177-3AD203B41FA5}">
                      <a16:colId xmlns:a16="http://schemas.microsoft.com/office/drawing/2014/main" val="3425189960"/>
                    </a:ext>
                  </a:extLst>
                </a:gridCol>
                <a:gridCol w="872832">
                  <a:extLst>
                    <a:ext uri="{9D8B030D-6E8A-4147-A177-3AD203B41FA5}">
                      <a16:colId xmlns:a16="http://schemas.microsoft.com/office/drawing/2014/main" val="4116914421"/>
                    </a:ext>
                  </a:extLst>
                </a:gridCol>
                <a:gridCol w="905562">
                  <a:extLst>
                    <a:ext uri="{9D8B030D-6E8A-4147-A177-3AD203B41FA5}">
                      <a16:colId xmlns:a16="http://schemas.microsoft.com/office/drawing/2014/main" val="2461841712"/>
                    </a:ext>
                  </a:extLst>
                </a:gridCol>
                <a:gridCol w="163655">
                  <a:extLst>
                    <a:ext uri="{9D8B030D-6E8A-4147-A177-3AD203B41FA5}">
                      <a16:colId xmlns:a16="http://schemas.microsoft.com/office/drawing/2014/main" val="866635142"/>
                    </a:ext>
                  </a:extLst>
                </a:gridCol>
                <a:gridCol w="872832">
                  <a:extLst>
                    <a:ext uri="{9D8B030D-6E8A-4147-A177-3AD203B41FA5}">
                      <a16:colId xmlns:a16="http://schemas.microsoft.com/office/drawing/2014/main" val="3328832051"/>
                    </a:ext>
                  </a:extLst>
                </a:gridCol>
                <a:gridCol w="905562">
                  <a:extLst>
                    <a:ext uri="{9D8B030D-6E8A-4147-A177-3AD203B41FA5}">
                      <a16:colId xmlns:a16="http://schemas.microsoft.com/office/drawing/2014/main" val="4061609516"/>
                    </a:ext>
                  </a:extLst>
                </a:gridCol>
              </a:tblGrid>
              <a:tr h="258855">
                <a:tc>
                  <a:txBody>
                    <a:bodyPr/>
                    <a:lstStyle/>
                    <a:p>
                      <a:pPr algn="ctr" rtl="0" fontAlgn="ctr"/>
                      <a:r>
                        <a:rPr lang="es-CO" sz="115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5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41417794"/>
                  </a:ext>
                </a:extLst>
              </a:tr>
              <a:tr h="246529">
                <a:tc>
                  <a:txBody>
                    <a:bodyPr/>
                    <a:lstStyle/>
                    <a:p>
                      <a:pPr algn="ctr" rtl="0" fontAlgn="ctr"/>
                      <a:r>
                        <a:rPr lang="es-CO" sz="11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0" i="0" u="none" strike="noStrike" dirty="0">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17130019"/>
                  </a:ext>
                </a:extLst>
              </a:tr>
              <a:tr h="246529">
                <a:tc>
                  <a:txBody>
                    <a:bodyPr/>
                    <a:lstStyle/>
                    <a:p>
                      <a:pPr algn="ctr" rtl="0" fontAlgn="ctr"/>
                      <a:r>
                        <a:rPr lang="es-CO" sz="11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705685421"/>
                  </a:ext>
                </a:extLst>
              </a:tr>
              <a:tr h="246529">
                <a:tc>
                  <a:txBody>
                    <a:bodyPr/>
                    <a:lstStyle/>
                    <a:p>
                      <a:pPr algn="ctr" rtl="0" fontAlgn="ctr"/>
                      <a:r>
                        <a:rPr lang="es-CO" sz="11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dirty="0">
                          <a:solidFill>
                            <a:srgbClr val="203864"/>
                          </a:solidFill>
                          <a:effectLs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76456330"/>
                  </a:ext>
                </a:extLst>
              </a:tr>
              <a:tr h="246529">
                <a:tc>
                  <a:txBody>
                    <a:bodyPr/>
                    <a:lstStyle/>
                    <a:p>
                      <a:pPr algn="ctr" rtl="0" fontAlgn="ctr"/>
                      <a:r>
                        <a:rPr lang="es-CO" sz="115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2587987515"/>
                  </a:ext>
                </a:extLst>
              </a:tr>
              <a:tr h="246529">
                <a:tc>
                  <a:txBody>
                    <a:bodyPr/>
                    <a:lstStyle/>
                    <a:p>
                      <a:pPr algn="ctr" rtl="0" fontAlgn="ctr"/>
                      <a:r>
                        <a:rPr lang="es-CO" sz="1150" b="0" i="0" u="none" strike="noStrike" dirty="0">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60190766"/>
                  </a:ext>
                </a:extLst>
              </a:tr>
              <a:tr h="246529">
                <a:tc>
                  <a:txBody>
                    <a:bodyPr/>
                    <a:lstStyle/>
                    <a:p>
                      <a:pPr algn="ctr" rtl="0" fontAlgn="ctr"/>
                      <a:r>
                        <a:rPr lang="es-CO" sz="11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1577101870"/>
                  </a:ext>
                </a:extLst>
              </a:tr>
              <a:tr h="246529">
                <a:tc>
                  <a:txBody>
                    <a:bodyPr/>
                    <a:lstStyle/>
                    <a:p>
                      <a:pPr algn="ctr" rtl="0" fontAlgn="ctr"/>
                      <a:r>
                        <a:rPr lang="es-CO" sz="1150" b="0" i="0" u="none" strike="noStrike" dirty="0">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0" i="0" u="none" strike="noStrike">
                          <a:solidFill>
                            <a:srgbClr val="203864"/>
                          </a:solidFill>
                          <a:effectLs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8868989"/>
                  </a:ext>
                </a:extLst>
              </a:tr>
              <a:tr h="246529">
                <a:tc>
                  <a:txBody>
                    <a:bodyPr/>
                    <a:lstStyle/>
                    <a:p>
                      <a:pPr algn="ctr" rtl="0" fontAlgn="ctr"/>
                      <a:r>
                        <a:rPr lang="es-CO" sz="115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2.623,01</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10.986,20</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4.372,55</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1.859,37</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0" i="0" u="none" strike="noStrike">
                          <a:solidFill>
                            <a:srgbClr val="203864"/>
                          </a:solidFill>
                          <a:effectLst/>
                          <a:latin typeface="Calibri" panose="020F0502020204030204" pitchFamily="34" charset="0"/>
                        </a:rPr>
                        <a:t>3.531,05</a:t>
                      </a:r>
                    </a:p>
                  </a:txBody>
                  <a:tcPr marL="0" marR="0" marT="0" marB="0" anchor="ctr">
                    <a:lnL>
                      <a:noFill/>
                    </a:lnL>
                    <a:lnR>
                      <a:noFill/>
                    </a:lnR>
                    <a:lnT>
                      <a:noFill/>
                    </a:lnT>
                    <a:lnB>
                      <a:noFill/>
                    </a:lnB>
                    <a:noFill/>
                  </a:tcPr>
                </a:tc>
                <a:tc>
                  <a:txBody>
                    <a:bodyPr/>
                    <a:lstStyle/>
                    <a:p>
                      <a:pPr algn="l" fontAlgn="ctr"/>
                      <a:endParaRPr lang="es-CO" sz="11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23.372,18</a:t>
                      </a:r>
                    </a:p>
                  </a:txBody>
                  <a:tcPr marL="0" marR="0" marT="0" marB="0" anchor="ctr">
                    <a:lnL>
                      <a:noFill/>
                    </a:lnL>
                    <a:lnR>
                      <a:noFill/>
                    </a:lnR>
                    <a:lnT>
                      <a:noFill/>
                    </a:lnT>
                    <a:lnB>
                      <a:noFill/>
                    </a:lnB>
                    <a:noFill/>
                  </a:tcPr>
                </a:tc>
                <a:extLst>
                  <a:ext uri="{0D108BD9-81ED-4DB2-BD59-A6C34878D82A}">
                    <a16:rowId xmlns:a16="http://schemas.microsoft.com/office/drawing/2014/main" val="1291898760"/>
                  </a:ext>
                </a:extLst>
              </a:tr>
              <a:tr h="258855">
                <a:tc>
                  <a:txBody>
                    <a:bodyPr/>
                    <a:lstStyle/>
                    <a:p>
                      <a:pPr algn="ctr" rtl="0" fontAlgn="ctr"/>
                      <a:r>
                        <a:rPr lang="es-CO" sz="115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21.065,61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83.826,87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a:solidFill>
                            <a:srgbClr val="203864"/>
                          </a:solidFill>
                          <a:effectLst/>
                          <a:latin typeface="Calibri" panose="020F0502020204030204" pitchFamily="34" charset="0"/>
                        </a:rPr>
                        <a:t>32.841,25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dirty="0">
                          <a:solidFill>
                            <a:srgbClr val="203864"/>
                          </a:solidFill>
                          <a:effectLst/>
                          <a:latin typeface="Calibri" panose="020F0502020204030204" pitchFamily="34" charset="0"/>
                        </a:rPr>
                        <a:t>16.296,79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50" b="1"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dirty="0">
                          <a:solidFill>
                            <a:srgbClr val="203864"/>
                          </a:solidFill>
                          <a:effectLst/>
                          <a:latin typeface="Calibri" panose="020F0502020204030204" pitchFamily="34" charset="0"/>
                        </a:rPr>
                        <a:t>22.284,88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5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50" b="1" i="0" u="none" strike="noStrike" dirty="0">
                          <a:solidFill>
                            <a:srgbClr val="203864"/>
                          </a:solidFill>
                          <a:effectLst/>
                          <a:latin typeface="Calibri" panose="020F0502020204030204" pitchFamily="34" charset="0"/>
                        </a:rPr>
                        <a:t>176.315,40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0857990"/>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enero y el 31 de agosto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710624754"/>
              </p:ext>
            </p:extLst>
          </p:nvPr>
        </p:nvGraphicFramePr>
        <p:xfrm>
          <a:off x="1569493" y="1566862"/>
          <a:ext cx="9316345" cy="254808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4DF625DF-17EC-7BBD-1C80-098EF45DC0B2}"/>
              </a:ext>
            </a:extLst>
          </p:cNvPr>
          <p:cNvGraphicFramePr>
            <a:graphicFrameLocks noGrp="1"/>
          </p:cNvGraphicFramePr>
          <p:nvPr>
            <p:extLst>
              <p:ext uri="{D42A27DB-BD31-4B8C-83A1-F6EECF244321}">
                <p14:modId xmlns:p14="http://schemas.microsoft.com/office/powerpoint/2010/main" val="2285108479"/>
              </p:ext>
            </p:extLst>
          </p:nvPr>
        </p:nvGraphicFramePr>
        <p:xfrm>
          <a:off x="2527298" y="4210888"/>
          <a:ext cx="7137400" cy="781050"/>
        </p:xfrm>
        <a:graphic>
          <a:graphicData uri="http://schemas.openxmlformats.org/drawingml/2006/table">
            <a:tbl>
              <a:tblPr/>
              <a:tblGrid>
                <a:gridCol w="914400">
                  <a:extLst>
                    <a:ext uri="{9D8B030D-6E8A-4147-A177-3AD203B41FA5}">
                      <a16:colId xmlns:a16="http://schemas.microsoft.com/office/drawing/2014/main" val="2140774594"/>
                    </a:ext>
                  </a:extLst>
                </a:gridCol>
                <a:gridCol w="914400">
                  <a:extLst>
                    <a:ext uri="{9D8B030D-6E8A-4147-A177-3AD203B41FA5}">
                      <a16:colId xmlns:a16="http://schemas.microsoft.com/office/drawing/2014/main" val="2157196442"/>
                    </a:ext>
                  </a:extLst>
                </a:gridCol>
                <a:gridCol w="914400">
                  <a:extLst>
                    <a:ext uri="{9D8B030D-6E8A-4147-A177-3AD203B41FA5}">
                      <a16:colId xmlns:a16="http://schemas.microsoft.com/office/drawing/2014/main" val="2608802978"/>
                    </a:ext>
                  </a:extLst>
                </a:gridCol>
                <a:gridCol w="914400">
                  <a:extLst>
                    <a:ext uri="{9D8B030D-6E8A-4147-A177-3AD203B41FA5}">
                      <a16:colId xmlns:a16="http://schemas.microsoft.com/office/drawing/2014/main" val="2710204949"/>
                    </a:ext>
                  </a:extLst>
                </a:gridCol>
                <a:gridCol w="914400">
                  <a:extLst>
                    <a:ext uri="{9D8B030D-6E8A-4147-A177-3AD203B41FA5}">
                      <a16:colId xmlns:a16="http://schemas.microsoft.com/office/drawing/2014/main" val="1491919882"/>
                    </a:ext>
                  </a:extLst>
                </a:gridCol>
                <a:gridCol w="914400">
                  <a:extLst>
                    <a:ext uri="{9D8B030D-6E8A-4147-A177-3AD203B41FA5}">
                      <a16:colId xmlns:a16="http://schemas.microsoft.com/office/drawing/2014/main" val="2579850701"/>
                    </a:ext>
                  </a:extLst>
                </a:gridCol>
                <a:gridCol w="914400">
                  <a:extLst>
                    <a:ext uri="{9D8B030D-6E8A-4147-A177-3AD203B41FA5}">
                      <a16:colId xmlns:a16="http://schemas.microsoft.com/office/drawing/2014/main" val="2060716824"/>
                    </a:ext>
                  </a:extLst>
                </a:gridCol>
                <a:gridCol w="736600">
                  <a:extLst>
                    <a:ext uri="{9D8B030D-6E8A-4147-A177-3AD203B41FA5}">
                      <a16:colId xmlns:a16="http://schemas.microsoft.com/office/drawing/2014/main" val="1071435043"/>
                    </a:ext>
                  </a:extLst>
                </a:gridCol>
              </a:tblGrid>
              <a:tr h="200025">
                <a:tc gridSpan="8">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38022979"/>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232119020"/>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3380212070"/>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23.372,18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15976797"/>
                  </a:ext>
                </a:extLst>
              </a:tr>
            </a:tbl>
          </a:graphicData>
        </a:graphic>
      </p:graphicFrame>
      <p:graphicFrame>
        <p:nvGraphicFramePr>
          <p:cNvPr id="6" name="Tabla 5">
            <a:extLst>
              <a:ext uri="{FF2B5EF4-FFF2-40B4-BE49-F238E27FC236}">
                <a16:creationId xmlns:a16="http://schemas.microsoft.com/office/drawing/2014/main" id="{C667E31A-FB03-CE74-257D-91E9115DB076}"/>
              </a:ext>
            </a:extLst>
          </p:cNvPr>
          <p:cNvGraphicFramePr>
            <a:graphicFrameLocks noGrp="1"/>
          </p:cNvGraphicFramePr>
          <p:nvPr>
            <p:extLst>
              <p:ext uri="{D42A27DB-BD31-4B8C-83A1-F6EECF244321}">
                <p14:modId xmlns:p14="http://schemas.microsoft.com/office/powerpoint/2010/main" val="708692112"/>
              </p:ext>
            </p:extLst>
          </p:nvPr>
        </p:nvGraphicFramePr>
        <p:xfrm>
          <a:off x="2565399" y="5291138"/>
          <a:ext cx="7061199" cy="781050"/>
        </p:xfrm>
        <a:graphic>
          <a:graphicData uri="http://schemas.openxmlformats.org/drawingml/2006/table">
            <a:tbl>
              <a:tblPr/>
              <a:tblGrid>
                <a:gridCol w="789510">
                  <a:extLst>
                    <a:ext uri="{9D8B030D-6E8A-4147-A177-3AD203B41FA5}">
                      <a16:colId xmlns:a16="http://schemas.microsoft.com/office/drawing/2014/main" val="2379130810"/>
                    </a:ext>
                  </a:extLst>
                </a:gridCol>
                <a:gridCol w="913168">
                  <a:extLst>
                    <a:ext uri="{9D8B030D-6E8A-4147-A177-3AD203B41FA5}">
                      <a16:colId xmlns:a16="http://schemas.microsoft.com/office/drawing/2014/main" val="3027431466"/>
                    </a:ext>
                  </a:extLst>
                </a:gridCol>
                <a:gridCol w="913168">
                  <a:extLst>
                    <a:ext uri="{9D8B030D-6E8A-4147-A177-3AD203B41FA5}">
                      <a16:colId xmlns:a16="http://schemas.microsoft.com/office/drawing/2014/main" val="2234553106"/>
                    </a:ext>
                  </a:extLst>
                </a:gridCol>
                <a:gridCol w="789510">
                  <a:extLst>
                    <a:ext uri="{9D8B030D-6E8A-4147-A177-3AD203B41FA5}">
                      <a16:colId xmlns:a16="http://schemas.microsoft.com/office/drawing/2014/main" val="1749941729"/>
                    </a:ext>
                  </a:extLst>
                </a:gridCol>
                <a:gridCol w="913168">
                  <a:extLst>
                    <a:ext uri="{9D8B030D-6E8A-4147-A177-3AD203B41FA5}">
                      <a16:colId xmlns:a16="http://schemas.microsoft.com/office/drawing/2014/main" val="4073841460"/>
                    </a:ext>
                  </a:extLst>
                </a:gridCol>
                <a:gridCol w="887802">
                  <a:extLst>
                    <a:ext uri="{9D8B030D-6E8A-4147-A177-3AD203B41FA5}">
                      <a16:colId xmlns:a16="http://schemas.microsoft.com/office/drawing/2014/main" val="3657049107"/>
                    </a:ext>
                  </a:extLst>
                </a:gridCol>
                <a:gridCol w="913168">
                  <a:extLst>
                    <a:ext uri="{9D8B030D-6E8A-4147-A177-3AD203B41FA5}">
                      <a16:colId xmlns:a16="http://schemas.microsoft.com/office/drawing/2014/main" val="1338279178"/>
                    </a:ext>
                  </a:extLst>
                </a:gridCol>
                <a:gridCol w="941705">
                  <a:extLst>
                    <a:ext uri="{9D8B030D-6E8A-4147-A177-3AD203B41FA5}">
                      <a16:colId xmlns:a16="http://schemas.microsoft.com/office/drawing/2014/main" val="2469593712"/>
                    </a:ext>
                  </a:extLst>
                </a:gridCol>
              </a:tblGrid>
              <a:tr h="200025">
                <a:tc gridSpan="8">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99785119"/>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566674898"/>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753,94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6493651"/>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ju</a:t>
            </a:r>
            <a:r>
              <a:rPr lang="es-CO" sz="1600" b="0" kern="0" dirty="0">
                <a:solidFill>
                  <a:srgbClr val="4472C4">
                    <a:lumMod val="50000"/>
                  </a:srgbClr>
                </a:solidFill>
              </a:rPr>
              <a:t>l</a:t>
            </a:r>
            <a:r>
              <a:rPr kumimoji="0" lang="es-CO" sz="1600" b="0" i="0" u="none" strike="noStrike" kern="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io</a:t>
            </a: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173031" y="6207771"/>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 Se presentan históricos de ejecución hasta el 30 de junio de 2024, debido a para julio de 2024 la Interventoría no contaba con Adición de Mayores Frecuencias de Lavado vigente.</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de 2024 y el 30de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dirty="0">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dirty="0">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a:t>
            </a:r>
            <a:r>
              <a:rPr lang="pt-BR" sz="900" dirty="0">
                <a:solidFill>
                  <a:schemeClr val="accent1">
                    <a:lumMod val="50000"/>
                  </a:schemeClr>
                </a:solidFill>
                <a:highlight>
                  <a:srgbClr val="FFFFFF"/>
                </a:highlight>
              </a:rPr>
              <a:t>31 de agosto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A3DE25B8-2BB5-6DE6-91F4-76D9DFF080A3}"/>
              </a:ext>
            </a:extLst>
          </p:cNvPr>
          <p:cNvGraphicFramePr>
            <a:graphicFrameLocks noGrp="1"/>
          </p:cNvGraphicFramePr>
          <p:nvPr>
            <p:extLst>
              <p:ext uri="{D42A27DB-BD31-4B8C-83A1-F6EECF244321}">
                <p14:modId xmlns:p14="http://schemas.microsoft.com/office/powerpoint/2010/main" val="2561231304"/>
              </p:ext>
            </p:extLst>
          </p:nvPr>
        </p:nvGraphicFramePr>
        <p:xfrm>
          <a:off x="336647" y="2617060"/>
          <a:ext cx="11518705" cy="2754705"/>
        </p:xfrm>
        <a:graphic>
          <a:graphicData uri="http://schemas.openxmlformats.org/drawingml/2006/table">
            <a:tbl>
              <a:tblPr/>
              <a:tblGrid>
                <a:gridCol w="826208">
                  <a:extLst>
                    <a:ext uri="{9D8B030D-6E8A-4147-A177-3AD203B41FA5}">
                      <a16:colId xmlns:a16="http://schemas.microsoft.com/office/drawing/2014/main" val="2462787728"/>
                    </a:ext>
                  </a:extLst>
                </a:gridCol>
                <a:gridCol w="936368">
                  <a:extLst>
                    <a:ext uri="{9D8B030D-6E8A-4147-A177-3AD203B41FA5}">
                      <a16:colId xmlns:a16="http://schemas.microsoft.com/office/drawing/2014/main" val="3576303363"/>
                    </a:ext>
                  </a:extLst>
                </a:gridCol>
                <a:gridCol w="154913">
                  <a:extLst>
                    <a:ext uri="{9D8B030D-6E8A-4147-A177-3AD203B41FA5}">
                      <a16:colId xmlns:a16="http://schemas.microsoft.com/office/drawing/2014/main" val="4229148097"/>
                    </a:ext>
                  </a:extLst>
                </a:gridCol>
                <a:gridCol w="826208">
                  <a:extLst>
                    <a:ext uri="{9D8B030D-6E8A-4147-A177-3AD203B41FA5}">
                      <a16:colId xmlns:a16="http://schemas.microsoft.com/office/drawing/2014/main" val="2297839895"/>
                    </a:ext>
                  </a:extLst>
                </a:gridCol>
                <a:gridCol w="936368">
                  <a:extLst>
                    <a:ext uri="{9D8B030D-6E8A-4147-A177-3AD203B41FA5}">
                      <a16:colId xmlns:a16="http://schemas.microsoft.com/office/drawing/2014/main" val="4146076207"/>
                    </a:ext>
                  </a:extLst>
                </a:gridCol>
                <a:gridCol w="154913">
                  <a:extLst>
                    <a:ext uri="{9D8B030D-6E8A-4147-A177-3AD203B41FA5}">
                      <a16:colId xmlns:a16="http://schemas.microsoft.com/office/drawing/2014/main" val="426566773"/>
                    </a:ext>
                  </a:extLst>
                </a:gridCol>
                <a:gridCol w="826208">
                  <a:extLst>
                    <a:ext uri="{9D8B030D-6E8A-4147-A177-3AD203B41FA5}">
                      <a16:colId xmlns:a16="http://schemas.microsoft.com/office/drawing/2014/main" val="4091424696"/>
                    </a:ext>
                  </a:extLst>
                </a:gridCol>
                <a:gridCol w="936368">
                  <a:extLst>
                    <a:ext uri="{9D8B030D-6E8A-4147-A177-3AD203B41FA5}">
                      <a16:colId xmlns:a16="http://schemas.microsoft.com/office/drawing/2014/main" val="2093859436"/>
                    </a:ext>
                  </a:extLst>
                </a:gridCol>
                <a:gridCol w="154913">
                  <a:extLst>
                    <a:ext uri="{9D8B030D-6E8A-4147-A177-3AD203B41FA5}">
                      <a16:colId xmlns:a16="http://schemas.microsoft.com/office/drawing/2014/main" val="23771648"/>
                    </a:ext>
                  </a:extLst>
                </a:gridCol>
                <a:gridCol w="826208">
                  <a:extLst>
                    <a:ext uri="{9D8B030D-6E8A-4147-A177-3AD203B41FA5}">
                      <a16:colId xmlns:a16="http://schemas.microsoft.com/office/drawing/2014/main" val="2357287786"/>
                    </a:ext>
                  </a:extLst>
                </a:gridCol>
                <a:gridCol w="936368">
                  <a:extLst>
                    <a:ext uri="{9D8B030D-6E8A-4147-A177-3AD203B41FA5}">
                      <a16:colId xmlns:a16="http://schemas.microsoft.com/office/drawing/2014/main" val="3017994199"/>
                    </a:ext>
                  </a:extLst>
                </a:gridCol>
                <a:gridCol w="154913">
                  <a:extLst>
                    <a:ext uri="{9D8B030D-6E8A-4147-A177-3AD203B41FA5}">
                      <a16:colId xmlns:a16="http://schemas.microsoft.com/office/drawing/2014/main" val="995416622"/>
                    </a:ext>
                  </a:extLst>
                </a:gridCol>
                <a:gridCol w="826208">
                  <a:extLst>
                    <a:ext uri="{9D8B030D-6E8A-4147-A177-3AD203B41FA5}">
                      <a16:colId xmlns:a16="http://schemas.microsoft.com/office/drawing/2014/main" val="2880228594"/>
                    </a:ext>
                  </a:extLst>
                </a:gridCol>
                <a:gridCol w="936368">
                  <a:extLst>
                    <a:ext uri="{9D8B030D-6E8A-4147-A177-3AD203B41FA5}">
                      <a16:colId xmlns:a16="http://schemas.microsoft.com/office/drawing/2014/main" val="1872709178"/>
                    </a:ext>
                  </a:extLst>
                </a:gridCol>
                <a:gridCol w="154913">
                  <a:extLst>
                    <a:ext uri="{9D8B030D-6E8A-4147-A177-3AD203B41FA5}">
                      <a16:colId xmlns:a16="http://schemas.microsoft.com/office/drawing/2014/main" val="2532975075"/>
                    </a:ext>
                  </a:extLst>
                </a:gridCol>
                <a:gridCol w="826208">
                  <a:extLst>
                    <a:ext uri="{9D8B030D-6E8A-4147-A177-3AD203B41FA5}">
                      <a16:colId xmlns:a16="http://schemas.microsoft.com/office/drawing/2014/main" val="1645113145"/>
                    </a:ext>
                  </a:extLst>
                </a:gridCol>
                <a:gridCol w="1105052">
                  <a:extLst>
                    <a:ext uri="{9D8B030D-6E8A-4147-A177-3AD203B41FA5}">
                      <a16:colId xmlns:a16="http://schemas.microsoft.com/office/drawing/2014/main" val="3050631181"/>
                    </a:ext>
                  </a:extLst>
                </a:gridCol>
              </a:tblGrid>
              <a:tr h="283573">
                <a:tc>
                  <a:txBody>
                    <a:bodyPr/>
                    <a:lstStyle/>
                    <a:p>
                      <a:pPr algn="ctr" rtl="0" fontAlgn="ctr"/>
                      <a:r>
                        <a:rPr lang="es-CO" sz="12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12583159"/>
                  </a:ext>
                </a:extLst>
              </a:tr>
              <a:tr h="270069">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71538128"/>
                  </a:ext>
                </a:extLst>
              </a:tr>
              <a:tr h="270069">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1425531719"/>
                  </a:ext>
                </a:extLst>
              </a:tr>
              <a:tr h="297076">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81156760"/>
                  </a:ext>
                </a:extLst>
              </a:tr>
              <a:tr h="270069">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1186491169"/>
                  </a:ext>
                </a:extLst>
              </a:tr>
              <a:tr h="270069">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16718387"/>
                  </a:ext>
                </a:extLst>
              </a:tr>
              <a:tr h="270069">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1485008610"/>
                  </a:ext>
                </a:extLst>
              </a:tr>
              <a:tr h="270069">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44962661"/>
                  </a:ext>
                </a:extLst>
              </a:tr>
              <a:tr h="270069">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35.896,66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51.893,04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32.140,17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21.967,74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22.524,67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164.422,28</a:t>
                      </a:r>
                    </a:p>
                  </a:txBody>
                  <a:tcPr marL="0" marR="0" marT="0" marB="0" anchor="ctr">
                    <a:lnL>
                      <a:noFill/>
                    </a:lnL>
                    <a:lnR>
                      <a:noFill/>
                    </a:lnR>
                    <a:lnT>
                      <a:noFill/>
                    </a:lnT>
                    <a:lnB>
                      <a:noFill/>
                    </a:lnB>
                    <a:noFill/>
                  </a:tcPr>
                </a:tc>
                <a:extLst>
                  <a:ext uri="{0D108BD9-81ED-4DB2-BD59-A6C34878D82A}">
                    <a16:rowId xmlns:a16="http://schemas.microsoft.com/office/drawing/2014/main" val="936494253"/>
                  </a:ext>
                </a:extLst>
              </a:tr>
              <a:tr h="283573">
                <a:tc>
                  <a:txBody>
                    <a:bodyPr/>
                    <a:lstStyle/>
                    <a:p>
                      <a:pPr algn="ctr" rtl="0" fontAlgn="ctr"/>
                      <a:r>
                        <a:rPr lang="es-CO" sz="12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287.101,04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416.807,28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256.150,11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175.313,20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183.009,11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1.318.380,74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081857279"/>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AGOSTO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 Verificaciones  10.319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2.014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Contenerización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412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15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2.249</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1.211</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813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306</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Ambiental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3.135 </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136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Mayores Frecuencias de Lavado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 </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 **Corresponden a operativos especiales , para el mes de agosto la interventoría no contaba con la vigencia del contrato de adición de Mayores Frecuencias de Lavado.</a:t>
            </a:r>
          </a:p>
        </p:txBody>
      </p:sp>
    </p:spTree>
    <p:extLst>
      <p:ext uri="{BB962C8B-B14F-4D97-AF65-F5344CB8AC3E}">
        <p14:creationId xmlns:p14="http://schemas.microsoft.com/office/powerpoint/2010/main" val="35531529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localidad – agosto de 2024</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2" name="Gráfico 1">
            <a:extLst>
              <a:ext uri="{FF2B5EF4-FFF2-40B4-BE49-F238E27FC236}">
                <a16:creationId xmlns:a16="http://schemas.microsoft.com/office/drawing/2014/main" id="{86A5BF9B-C937-9DBA-003C-1DE29CBE834A}"/>
              </a:ext>
            </a:extLst>
          </p:cNvPr>
          <p:cNvGraphicFramePr>
            <a:graphicFrameLocks/>
          </p:cNvGraphicFramePr>
          <p:nvPr/>
        </p:nvGraphicFramePr>
        <p:xfrm>
          <a:off x="474785" y="1468170"/>
          <a:ext cx="11166230" cy="488156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agosto de 2024</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4002153779"/>
              </p:ext>
            </p:extLst>
          </p:nvPr>
        </p:nvGraphicFramePr>
        <p:xfrm>
          <a:off x="366522" y="1199361"/>
          <a:ext cx="11458956" cy="5371337"/>
        </p:xfrm>
        <a:graphic>
          <a:graphicData uri="http://schemas.openxmlformats.org/drawingml/2006/table">
            <a:tbl>
              <a:tblPr firstRow="1" bandRow="1">
                <a:tableStyleId>{68D230F3-CF80-4859-8CE7-A43EE81993B5}</a:tableStyleId>
              </a:tblPr>
              <a:tblGrid>
                <a:gridCol w="3252704">
                  <a:extLst>
                    <a:ext uri="{9D8B030D-6E8A-4147-A177-3AD203B41FA5}">
                      <a16:colId xmlns:a16="http://schemas.microsoft.com/office/drawing/2014/main" val="20000"/>
                    </a:ext>
                  </a:extLst>
                </a:gridCol>
                <a:gridCol w="1484703">
                  <a:extLst>
                    <a:ext uri="{9D8B030D-6E8A-4147-A177-3AD203B41FA5}">
                      <a16:colId xmlns:a16="http://schemas.microsoft.com/office/drawing/2014/main" val="20001"/>
                    </a:ext>
                  </a:extLst>
                </a:gridCol>
                <a:gridCol w="1710177">
                  <a:extLst>
                    <a:ext uri="{9D8B030D-6E8A-4147-A177-3AD203B41FA5}">
                      <a16:colId xmlns:a16="http://schemas.microsoft.com/office/drawing/2014/main" val="20002"/>
                    </a:ext>
                  </a:extLst>
                </a:gridCol>
                <a:gridCol w="1370448">
                  <a:extLst>
                    <a:ext uri="{9D8B030D-6E8A-4147-A177-3AD203B41FA5}">
                      <a16:colId xmlns:a16="http://schemas.microsoft.com/office/drawing/2014/main" val="20003"/>
                    </a:ext>
                  </a:extLst>
                </a:gridCol>
                <a:gridCol w="1240266">
                  <a:extLst>
                    <a:ext uri="{9D8B030D-6E8A-4147-A177-3AD203B41FA5}">
                      <a16:colId xmlns:a16="http://schemas.microsoft.com/office/drawing/2014/main" val="20004"/>
                    </a:ext>
                  </a:extLst>
                </a:gridCol>
                <a:gridCol w="1246516">
                  <a:extLst>
                    <a:ext uri="{9D8B030D-6E8A-4147-A177-3AD203B41FA5}">
                      <a16:colId xmlns:a16="http://schemas.microsoft.com/office/drawing/2014/main" val="20005"/>
                    </a:ext>
                  </a:extLst>
                </a:gridCol>
                <a:gridCol w="1154142">
                  <a:extLst>
                    <a:ext uri="{9D8B030D-6E8A-4147-A177-3AD203B41FA5}">
                      <a16:colId xmlns:a16="http://schemas.microsoft.com/office/drawing/2014/main" val="20006"/>
                    </a:ext>
                  </a:extLst>
                </a:gridCol>
              </a:tblGrid>
              <a:tr h="991590">
                <a:tc>
                  <a:txBody>
                    <a:bodyPr/>
                    <a:lstStyle/>
                    <a:p>
                      <a:pPr algn="ctr" rtl="0" fontAlgn="ctr"/>
                      <a:r>
                        <a:rPr lang="es-ES" sz="1100" u="none" strike="noStrike">
                          <a:solidFill>
                            <a:srgbClr val="002060"/>
                          </a:solidFill>
                          <a:effectLst/>
                          <a:latin typeface="+mn-lt"/>
                        </a:rPr>
                        <a:t>ACTIVIDAD</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PROMOAMBIENTAL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LIMPIEZA METROPOLITANA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CIUDAD LIMPIA S.A.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BOGOTÁ LIMPIA S.A.S</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ÁREA LIMPIA S.A.S. E.S.P.</a:t>
                      </a:r>
                      <a:endParaRPr lang="es-ES" sz="1100" b="1" i="0" u="none" strike="noStrike">
                        <a:solidFill>
                          <a:srgbClr val="002060"/>
                        </a:solidFill>
                        <a:effectLst/>
                        <a:latin typeface="+mn-lt"/>
                      </a:endParaRPr>
                    </a:p>
                  </a:txBody>
                  <a:tcPr marL="0" marR="0" marT="0" marB="0" anchor="ctr"/>
                </a:tc>
                <a:tc>
                  <a:txBody>
                    <a:bodyPr/>
                    <a:lstStyle/>
                    <a:p>
                      <a:pPr algn="ctr" rtl="0" fontAlgn="ctr"/>
                      <a:r>
                        <a:rPr lang="es-ES" sz="1100" u="none" strike="noStrike">
                          <a:solidFill>
                            <a:srgbClr val="002060"/>
                          </a:solidFill>
                          <a:effectLst/>
                          <a:latin typeface="+mn-lt"/>
                        </a:rPr>
                        <a:t>TOTAL</a:t>
                      </a:r>
                      <a:endParaRPr lang="es-ES" sz="1100" b="1" i="0" u="none" strike="noStrike">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60838">
                <a:tc>
                  <a:txBody>
                    <a:bodyPr/>
                    <a:lstStyle/>
                    <a:p>
                      <a:pPr algn="l" rtl="0" fontAlgn="b">
                        <a:lnSpc>
                          <a:spcPct val="150000"/>
                        </a:lnSpc>
                      </a:pPr>
                      <a:r>
                        <a:rPr lang="es-ES" sz="1100" u="none" strike="noStrike">
                          <a:solidFill>
                            <a:srgbClr val="002060"/>
                          </a:solidFill>
                          <a:effectLst/>
                          <a:latin typeface="+mn-lt"/>
                          <a:cs typeface="Arial" panose="020B0604020202020204" pitchFamily="34" charset="0"/>
                        </a:rPr>
                        <a:t>BARRIDO MANUAL</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181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229</a:t>
                      </a: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189</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212</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226</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1.037</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16531">
                <a:tc>
                  <a:txBody>
                    <a:bodyPr/>
                    <a:lstStyle/>
                    <a:p>
                      <a:pPr algn="l" rtl="0" fontAlgn="b">
                        <a:lnSpc>
                          <a:spcPct val="150000"/>
                        </a:lnSpc>
                      </a:pPr>
                      <a:r>
                        <a:rPr lang="es-ES" sz="1100" u="none" strike="noStrike">
                          <a:solidFill>
                            <a:srgbClr val="002060"/>
                          </a:solidFill>
                          <a:effectLst/>
                          <a:latin typeface="+mn-lt"/>
                          <a:cs typeface="Arial" panose="020B0604020202020204" pitchFamily="34" charset="0"/>
                        </a:rPr>
                        <a:t>BARRIDO MECÁNICO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39</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41</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41</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22</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165</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27928">
                <a:tc>
                  <a:txBody>
                    <a:bodyPr/>
                    <a:lstStyle/>
                    <a:p>
                      <a:pPr algn="l" rtl="0" fontAlgn="b">
                        <a:lnSpc>
                          <a:spcPct val="150000"/>
                        </a:lnSpc>
                      </a:pPr>
                      <a:r>
                        <a:rPr lang="es-ES" sz="1100" b="0" i="0" u="none" strike="noStrike">
                          <a:solidFill>
                            <a:srgbClr val="002060"/>
                          </a:solidFill>
                          <a:effectLst/>
                          <a:latin typeface="+mn-lt"/>
                          <a:cs typeface="Arial" panose="020B0604020202020204" pitchFamily="34" charset="0"/>
                        </a:rPr>
                        <a:t>CORTE DE CÉSPED</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2033740349"/>
                  </a:ext>
                </a:extLst>
              </a:tr>
              <a:tr h="22792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ÁREAS PÚBLICAS – PGIRS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1127896222"/>
                  </a:ext>
                </a:extLst>
              </a:tr>
              <a:tr h="22792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LAVADO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a:solidFill>
                            <a:srgbClr val="002060"/>
                          </a:solidFill>
                          <a:effectLst/>
                          <a:latin typeface="+mn-lt"/>
                          <a:cs typeface="Arial" panose="020B0604020202020204" pitchFamily="34" charset="0"/>
                        </a:rPr>
                        <a:t>-</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22</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34</a:t>
                      </a:r>
                    </a:p>
                  </a:txBody>
                  <a:tcPr marL="0" marR="0" marT="0" marB="0" anchor="ctr"/>
                </a:tc>
                <a:extLst>
                  <a:ext uri="{0D108BD9-81ED-4DB2-BD59-A6C34878D82A}">
                    <a16:rowId xmlns:a16="http://schemas.microsoft.com/office/drawing/2014/main" val="2477299706"/>
                  </a:ext>
                </a:extLst>
              </a:tr>
              <a:tr h="2165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MANTENIMIENTO</a:t>
                      </a:r>
                      <a:r>
                        <a:rPr lang="es-ES" sz="1100" u="none" strike="noStrike" baseline="0">
                          <a:solidFill>
                            <a:srgbClr val="002060"/>
                          </a:solidFill>
                          <a:effectLst/>
                          <a:latin typeface="+mn-lt"/>
                          <a:cs typeface="Arial" panose="020B0604020202020204" pitchFamily="34" charset="0"/>
                        </a:rPr>
                        <a:t> DE CONTENEDORES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3637339374"/>
                  </a:ext>
                </a:extLst>
              </a:tr>
              <a:tr h="250720">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a:solidFill>
                            <a:srgbClr val="002060"/>
                          </a:solidFill>
                          <a:effectLst/>
                          <a:latin typeface="+mn-lt"/>
                          <a:cs typeface="Arial" panose="020B0604020202020204" pitchFamily="34" charset="0"/>
                        </a:rPr>
                        <a:t>MAYORES FRECUENCIAS DE LAVADO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MX"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214273">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b="0" i="0" u="none" strike="noStrike">
                          <a:solidFill>
                            <a:srgbClr val="002060"/>
                          </a:solidFill>
                          <a:effectLst/>
                          <a:latin typeface="+mn-lt"/>
                          <a:cs typeface="Arial" panose="020B0604020202020204" pitchFamily="34" charset="0"/>
                        </a:rPr>
                        <a:t>PODA DE ÁRBOLES</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1152086775"/>
                  </a:ext>
                </a:extLst>
              </a:tr>
              <a:tr h="24158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ARROJO CLANDESTINO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MX" sz="1100" b="0" i="0" u="none" strike="noStrike">
                          <a:solidFill>
                            <a:srgbClr val="002060"/>
                          </a:solidFill>
                          <a:effectLst/>
                          <a:latin typeface="+mn-lt"/>
                          <a:cs typeface="Arial" panose="020B0604020202020204" pitchFamily="34" charset="0"/>
                        </a:rPr>
                        <a:t>1</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a:solidFill>
                            <a:srgbClr val="002060"/>
                          </a:solidFill>
                          <a:effectLst/>
                          <a:latin typeface="+mn-lt"/>
                          <a:cs typeface="Arial" panose="020B0604020202020204" pitchFamily="34" charset="0"/>
                        </a:rPr>
                        <a:t>14</a:t>
                      </a:r>
                    </a:p>
                  </a:txBody>
                  <a:tcPr marL="0" marR="0" marT="0" marB="0" anchor="ctr"/>
                </a:tc>
                <a:extLst>
                  <a:ext uri="{0D108BD9-81ED-4DB2-BD59-A6C34878D82A}">
                    <a16:rowId xmlns:a16="http://schemas.microsoft.com/office/drawing/2014/main" val="2911114083"/>
                  </a:ext>
                </a:extLst>
              </a:tr>
              <a:tr h="25072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BOLSAS DE BARRIDO</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18</a:t>
                      </a:r>
                    </a:p>
                  </a:txBody>
                  <a:tcPr marL="0" marR="0" marT="0" marB="0" anchor="ctr"/>
                </a:tc>
                <a:tc>
                  <a:txBody>
                    <a:bodyPr/>
                    <a:lstStyle/>
                    <a:p>
                      <a:pPr algn="ctr" rtl="0" fontAlgn="b"/>
                      <a:r>
                        <a:rPr lang="es-ES" sz="1100" b="0" u="none" strike="noStrike">
                          <a:solidFill>
                            <a:srgbClr val="002060"/>
                          </a:solidFill>
                          <a:effectLst/>
                          <a:latin typeface="+mn-lt"/>
                          <a:cs typeface="Arial" panose="020B0604020202020204" pitchFamily="34" charset="0"/>
                        </a:rPr>
                        <a:t>21</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6</a:t>
                      </a:r>
                    </a:p>
                  </a:txBody>
                  <a:tcPr marL="0" marR="0" marT="0" marB="0" anchor="ctr"/>
                </a:tc>
                <a:tc>
                  <a:txBody>
                    <a:bodyPr/>
                    <a:lstStyle/>
                    <a:p>
                      <a:pPr algn="ctr" rtl="0" fontAlgn="b"/>
                      <a:r>
                        <a:rPr lang="es-ES" sz="1100" b="1" u="none" strike="noStrike">
                          <a:solidFill>
                            <a:srgbClr val="002060"/>
                          </a:solidFill>
                          <a:effectLst/>
                          <a:latin typeface="+mn-lt"/>
                          <a:cs typeface="Arial" panose="020B0604020202020204" pitchFamily="34" charset="0"/>
                        </a:rPr>
                        <a:t>50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2792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DOMICILIARIA</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177</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80</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30</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114</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a:solidFill>
                            <a:srgbClr val="002060"/>
                          </a:solidFill>
                          <a:effectLst/>
                          <a:latin typeface="+mn-lt"/>
                          <a:cs typeface="Arial" panose="020B0604020202020204" pitchFamily="34" charset="0"/>
                        </a:rPr>
                        <a:t>470</a:t>
                      </a:r>
                      <a:endParaRPr lang="es-ES" sz="11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4257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GRANDES GENERADORES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100" b="0" i="0" u="none" strike="noStrike">
                          <a:solidFill>
                            <a:srgbClr val="002060"/>
                          </a:solidFill>
                          <a:effectLst/>
                          <a:latin typeface="+mn-lt"/>
                          <a:cs typeface="Arial" panose="020B0604020202020204" pitchFamily="34" charset="0"/>
                        </a:rPr>
                        <a:t>-</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703304024"/>
                  </a:ext>
                </a:extLst>
              </a:tr>
              <a:tr h="24747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RCD DOMICILIARIOS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2</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a:solidFill>
                            <a:srgbClr val="002060"/>
                          </a:solidFill>
                          <a:effectLst/>
                          <a:latin typeface="+mn-lt"/>
                          <a:cs typeface="Arial" panose="020B0604020202020204" pitchFamily="34" charset="0"/>
                        </a:rPr>
                        <a:t>3</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10</a:t>
                      </a:r>
                    </a:p>
                  </a:txBody>
                  <a:tcPr marL="0" marR="0" marT="0" marB="0" anchor="ctr"/>
                </a:tc>
                <a:extLst>
                  <a:ext uri="{0D108BD9-81ED-4DB2-BD59-A6C34878D82A}">
                    <a16:rowId xmlns:a16="http://schemas.microsoft.com/office/drawing/2014/main" val="10009"/>
                  </a:ext>
                </a:extLst>
              </a:tr>
              <a:tr h="25072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mn-lt"/>
                          <a:cs typeface="Arial" panose="020B0604020202020204" pitchFamily="34" charset="0"/>
                        </a:rPr>
                        <a:t>RECOLECCIÓN Y TRANSPORTE - </a:t>
                      </a:r>
                      <a:r>
                        <a:rPr lang="es-CO" sz="1100" u="none" strike="noStrike">
                          <a:solidFill>
                            <a:srgbClr val="002060"/>
                          </a:solidFill>
                          <a:effectLst/>
                          <a:latin typeface="+mn-lt"/>
                          <a:cs typeface="Arial" panose="020B0604020202020204" pitchFamily="34" charset="0"/>
                        </a:rPr>
                        <a:t>RECHAZO EN ECAS</a:t>
                      </a:r>
                      <a:endParaRPr lang="es-ES"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a:solidFill>
                            <a:srgbClr val="002060"/>
                          </a:solidFill>
                          <a:effectLst/>
                          <a:latin typeface="+mn-lt"/>
                          <a:cs typeface="Arial" panose="020B0604020202020204" pitchFamily="34" charset="0"/>
                        </a:rPr>
                        <a:t>9</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52</a:t>
                      </a:r>
                    </a:p>
                  </a:txBody>
                  <a:tcPr marL="0" marR="0" marT="0" marB="0" anchor="ctr"/>
                </a:tc>
                <a:extLst>
                  <a:ext uri="{0D108BD9-81ED-4DB2-BD59-A6C34878D82A}">
                    <a16:rowId xmlns:a16="http://schemas.microsoft.com/office/drawing/2014/main" val="219236170"/>
                  </a:ext>
                </a:extLst>
              </a:tr>
              <a:tr h="26211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CORTE CÉSPED</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3</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19</a:t>
                      </a:r>
                    </a:p>
                  </a:txBody>
                  <a:tcPr marL="0" marR="0" marT="0" marB="0" anchor="ctr"/>
                </a:tc>
                <a:extLst>
                  <a:ext uri="{0D108BD9-81ED-4DB2-BD59-A6C34878D82A}">
                    <a16:rowId xmlns:a16="http://schemas.microsoft.com/office/drawing/2014/main" val="876894161"/>
                  </a:ext>
                </a:extLst>
              </a:tr>
              <a:tr h="23932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a:solidFill>
                            <a:srgbClr val="002060"/>
                          </a:solidFill>
                          <a:effectLst/>
                          <a:latin typeface="+mn-lt"/>
                          <a:cs typeface="Arial" panose="020B0604020202020204" pitchFamily="34" charset="0"/>
                        </a:rPr>
                        <a:t>RECOLECCIÓN Y TRANSPORTE - RESIDUOS CONTENEDORES</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47</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49</a:t>
                      </a:r>
                    </a:p>
                  </a:txBody>
                  <a:tcPr marL="0" marR="0" marT="0" marB="0" anchor="ctr"/>
                </a:tc>
                <a:tc>
                  <a:txBody>
                    <a:bodyPr/>
                    <a:lstStyle/>
                    <a:p>
                      <a:pPr algn="ctr" rtl="0" fontAlgn="b">
                        <a:lnSpc>
                          <a:spcPct val="100000"/>
                        </a:lnSpc>
                      </a:pPr>
                      <a:r>
                        <a:rPr lang="es-CO" sz="1100" b="0" i="0" u="none" strike="noStrike">
                          <a:solidFill>
                            <a:srgbClr val="002060"/>
                          </a:solidFill>
                          <a:effectLst/>
                          <a:latin typeface="+mn-lt"/>
                          <a:cs typeface="Arial" panose="020B0604020202020204" pitchFamily="34" charset="0"/>
                        </a:rPr>
                        <a:t>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19</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134</a:t>
                      </a:r>
                    </a:p>
                  </a:txBody>
                  <a:tcPr marL="0" marR="0" marT="0" marB="0" anchor="ctr"/>
                </a:tc>
                <a:extLst>
                  <a:ext uri="{0D108BD9-81ED-4DB2-BD59-A6C34878D82A}">
                    <a16:rowId xmlns:a16="http://schemas.microsoft.com/office/drawing/2014/main" val="1082644928"/>
                  </a:ext>
                </a:extLst>
              </a:tr>
              <a:tr h="2051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6</a:t>
                      </a:r>
                      <a:endParaRPr lang="es-CO" sz="11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00000"/>
                        </a:lnSpc>
                      </a:pPr>
                      <a:r>
                        <a:rPr lang="es-ES" sz="11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a:solidFill>
                            <a:srgbClr val="002060"/>
                          </a:solidFill>
                          <a:effectLst/>
                          <a:latin typeface="+mn-lt"/>
                          <a:cs typeface="Arial" panose="020B0604020202020204" pitchFamily="34" charset="0"/>
                        </a:rPr>
                        <a:t>50</a:t>
                      </a:r>
                    </a:p>
                  </a:txBody>
                  <a:tcPr marL="0" marR="0" marT="0" marB="0" anchor="ctr"/>
                </a:tc>
                <a:extLst>
                  <a:ext uri="{0D108BD9-81ED-4DB2-BD59-A6C34878D82A}">
                    <a16:rowId xmlns:a16="http://schemas.microsoft.com/office/drawing/2014/main" val="865138859"/>
                  </a:ext>
                </a:extLst>
              </a:tr>
              <a:tr h="273543">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TOTAL</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392</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536</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323</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393</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a:solidFill>
                            <a:srgbClr val="002060"/>
                          </a:solidFill>
                          <a:effectLst/>
                          <a:latin typeface="+mn-lt"/>
                          <a:cs typeface="Arial" panose="020B0604020202020204" pitchFamily="34" charset="0"/>
                        </a:rPr>
                        <a:t>418</a:t>
                      </a:r>
                      <a:endParaRPr lang="es-ES" sz="11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2.062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agosto de 2024</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37028317"/>
              </p:ext>
            </p:extLst>
          </p:nvPr>
        </p:nvGraphicFramePr>
        <p:xfrm>
          <a:off x="404446" y="1359878"/>
          <a:ext cx="11383108" cy="5149172"/>
        </p:xfrm>
        <a:graphic>
          <a:graphicData uri="http://schemas.openxmlformats.org/drawingml/2006/table">
            <a:tbl>
              <a:tblPr firstRow="1" bandRow="1">
                <a:tableStyleId>{68D230F3-CF80-4859-8CE7-A43EE81993B5}</a:tableStyleId>
              </a:tblPr>
              <a:tblGrid>
                <a:gridCol w="1974294">
                  <a:extLst>
                    <a:ext uri="{9D8B030D-6E8A-4147-A177-3AD203B41FA5}">
                      <a16:colId xmlns:a16="http://schemas.microsoft.com/office/drawing/2014/main" val="20000"/>
                    </a:ext>
                  </a:extLst>
                </a:gridCol>
                <a:gridCol w="2761606">
                  <a:extLst>
                    <a:ext uri="{9D8B030D-6E8A-4147-A177-3AD203B41FA5}">
                      <a16:colId xmlns:a16="http://schemas.microsoft.com/office/drawing/2014/main" val="20001"/>
                    </a:ext>
                  </a:extLst>
                </a:gridCol>
                <a:gridCol w="986287">
                  <a:extLst>
                    <a:ext uri="{9D8B030D-6E8A-4147-A177-3AD203B41FA5}">
                      <a16:colId xmlns:a16="http://schemas.microsoft.com/office/drawing/2014/main" val="20002"/>
                    </a:ext>
                  </a:extLst>
                </a:gridCol>
                <a:gridCol w="1409991">
                  <a:extLst>
                    <a:ext uri="{9D8B030D-6E8A-4147-A177-3AD203B41FA5}">
                      <a16:colId xmlns:a16="http://schemas.microsoft.com/office/drawing/2014/main" val="20003"/>
                    </a:ext>
                  </a:extLst>
                </a:gridCol>
                <a:gridCol w="1043996">
                  <a:extLst>
                    <a:ext uri="{9D8B030D-6E8A-4147-A177-3AD203B41FA5}">
                      <a16:colId xmlns:a16="http://schemas.microsoft.com/office/drawing/2014/main" val="20004"/>
                    </a:ext>
                  </a:extLst>
                </a:gridCol>
                <a:gridCol w="1391995">
                  <a:extLst>
                    <a:ext uri="{9D8B030D-6E8A-4147-A177-3AD203B41FA5}">
                      <a16:colId xmlns:a16="http://schemas.microsoft.com/office/drawing/2014/main" val="20005"/>
                    </a:ext>
                  </a:extLst>
                </a:gridCol>
                <a:gridCol w="1814939">
                  <a:extLst>
                    <a:ext uri="{9D8B030D-6E8A-4147-A177-3AD203B41FA5}">
                      <a16:colId xmlns:a16="http://schemas.microsoft.com/office/drawing/2014/main" val="20006"/>
                    </a:ext>
                  </a:extLst>
                </a:gridCol>
              </a:tblGrid>
              <a:tr h="397408">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1466">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1.301</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48,1%</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1466">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1466">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1466">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1466">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5935">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1466">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1.062</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466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43,3%</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1466">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10596">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351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2.170</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262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24,3%</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1466">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1466">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1884">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77256">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510</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120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58574">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03519">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38 y 39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3.121</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641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59,5%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0011"/>
                  </a:ext>
                </a:extLst>
              </a:tr>
              <a:tr h="231825">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331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38853">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2.062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592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55,0%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51466">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10.226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858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79,1%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agosto de 2024</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829F7369-27AE-8130-90EA-678BF6DE5EC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48" y="1135870"/>
            <a:ext cx="11955464" cy="5722130"/>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329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74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214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329 Actividades                         554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313  Actividades                 341 Actividades                   13  Actividad                   454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385 Actividades                    376  Actividades                  393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131  Actividades                374 Actividades                    189  Actividades                 177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338 Actividades                  162  Actividades                   229 Actividades                 180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31 de julio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JULIO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1.414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3.267</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2.628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3.475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3.251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2.524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2.984</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4.622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1.621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2.089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2.412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3.306</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3.048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3.695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1.802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2.016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3.709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3.576</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4.868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53.007</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a:t>
            </a:r>
            <a:r>
              <a:rPr lang="pt-BR" sz="900" dirty="0">
                <a:solidFill>
                  <a:schemeClr val="accent1">
                    <a:lumMod val="50000"/>
                  </a:schemeClr>
                </a:solidFill>
                <a:highlight>
                  <a:srgbClr val="FFFFFF"/>
                </a:highlight>
              </a:rPr>
              <a:t>31 de agosto de 2024</a:t>
            </a:r>
            <a:endParaRPr lang="es-CO" sz="900" dirty="0">
              <a:solidFill>
                <a:schemeClr val="accent1">
                  <a:lumMod val="50000"/>
                </a:schemeClr>
              </a:solidFill>
              <a:highlight>
                <a:srgbClr val="FFFFFF"/>
              </a:highlight>
            </a:endParaRPr>
          </a:p>
        </p:txBody>
      </p:sp>
      <p:graphicFrame>
        <p:nvGraphicFramePr>
          <p:cNvPr id="3" name="Tabla 2">
            <a:extLst>
              <a:ext uri="{FF2B5EF4-FFF2-40B4-BE49-F238E27FC236}">
                <a16:creationId xmlns:a16="http://schemas.microsoft.com/office/drawing/2014/main" id="{C3EED265-2F03-2A80-0F79-5059947B39F8}"/>
              </a:ext>
            </a:extLst>
          </p:cNvPr>
          <p:cNvGraphicFramePr>
            <a:graphicFrameLocks noGrp="1"/>
          </p:cNvGraphicFramePr>
          <p:nvPr>
            <p:extLst>
              <p:ext uri="{D42A27DB-BD31-4B8C-83A1-F6EECF244321}">
                <p14:modId xmlns:p14="http://schemas.microsoft.com/office/powerpoint/2010/main" val="3203994632"/>
              </p:ext>
            </p:extLst>
          </p:nvPr>
        </p:nvGraphicFramePr>
        <p:xfrm>
          <a:off x="1729000" y="4751053"/>
          <a:ext cx="8984392" cy="1608183"/>
        </p:xfrm>
        <a:graphic>
          <a:graphicData uri="http://schemas.openxmlformats.org/drawingml/2006/table">
            <a:tbl>
              <a:tblPr/>
              <a:tblGrid>
                <a:gridCol w="1242885">
                  <a:extLst>
                    <a:ext uri="{9D8B030D-6E8A-4147-A177-3AD203B41FA5}">
                      <a16:colId xmlns:a16="http://schemas.microsoft.com/office/drawing/2014/main" val="2065295579"/>
                    </a:ext>
                  </a:extLst>
                </a:gridCol>
                <a:gridCol w="852589">
                  <a:extLst>
                    <a:ext uri="{9D8B030D-6E8A-4147-A177-3AD203B41FA5}">
                      <a16:colId xmlns:a16="http://schemas.microsoft.com/office/drawing/2014/main" val="2524943301"/>
                    </a:ext>
                  </a:extLst>
                </a:gridCol>
                <a:gridCol w="954900">
                  <a:extLst>
                    <a:ext uri="{9D8B030D-6E8A-4147-A177-3AD203B41FA5}">
                      <a16:colId xmlns:a16="http://schemas.microsoft.com/office/drawing/2014/main" val="1753770573"/>
                    </a:ext>
                  </a:extLst>
                </a:gridCol>
                <a:gridCol w="989003">
                  <a:extLst>
                    <a:ext uri="{9D8B030D-6E8A-4147-A177-3AD203B41FA5}">
                      <a16:colId xmlns:a16="http://schemas.microsoft.com/office/drawing/2014/main" val="1076898919"/>
                    </a:ext>
                  </a:extLst>
                </a:gridCol>
                <a:gridCol w="989003">
                  <a:extLst>
                    <a:ext uri="{9D8B030D-6E8A-4147-A177-3AD203B41FA5}">
                      <a16:colId xmlns:a16="http://schemas.microsoft.com/office/drawing/2014/main" val="3146497548"/>
                    </a:ext>
                  </a:extLst>
                </a:gridCol>
                <a:gridCol w="989003">
                  <a:extLst>
                    <a:ext uri="{9D8B030D-6E8A-4147-A177-3AD203B41FA5}">
                      <a16:colId xmlns:a16="http://schemas.microsoft.com/office/drawing/2014/main" val="4189987265"/>
                    </a:ext>
                  </a:extLst>
                </a:gridCol>
                <a:gridCol w="989003">
                  <a:extLst>
                    <a:ext uri="{9D8B030D-6E8A-4147-A177-3AD203B41FA5}">
                      <a16:colId xmlns:a16="http://schemas.microsoft.com/office/drawing/2014/main" val="4014873856"/>
                    </a:ext>
                  </a:extLst>
                </a:gridCol>
                <a:gridCol w="989003">
                  <a:extLst>
                    <a:ext uri="{9D8B030D-6E8A-4147-A177-3AD203B41FA5}">
                      <a16:colId xmlns:a16="http://schemas.microsoft.com/office/drawing/2014/main" val="2937789756"/>
                    </a:ext>
                  </a:extLst>
                </a:gridCol>
                <a:gridCol w="989003">
                  <a:extLst>
                    <a:ext uri="{9D8B030D-6E8A-4147-A177-3AD203B41FA5}">
                      <a16:colId xmlns:a16="http://schemas.microsoft.com/office/drawing/2014/main" val="1980481740"/>
                    </a:ext>
                  </a:extLst>
                </a:gridCol>
              </a:tblGrid>
              <a:tr h="308228">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ago-24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34153543"/>
                  </a:ext>
                </a:extLst>
              </a:tr>
              <a:tr h="193722">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154.277,66</a:t>
                      </a:r>
                    </a:p>
                  </a:txBody>
                  <a:tcPr marL="0" marR="0" marT="0" marB="0" anchor="ctr">
                    <a:lnL>
                      <a:noFill/>
                    </a:lnL>
                    <a:lnR>
                      <a:noFill/>
                    </a:lnR>
                    <a:lnT>
                      <a:noFill/>
                    </a:lnT>
                    <a:lnB>
                      <a:noFill/>
                    </a:lnB>
                    <a:noFill/>
                  </a:tcPr>
                </a:tc>
                <a:extLst>
                  <a:ext uri="{0D108BD9-81ED-4DB2-BD59-A6C34878D82A}">
                    <a16:rowId xmlns:a16="http://schemas.microsoft.com/office/drawing/2014/main" val="968669747"/>
                  </a:ext>
                </a:extLst>
              </a:tr>
              <a:tr h="193722">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7.955,99</a:t>
                      </a:r>
                    </a:p>
                  </a:txBody>
                  <a:tcPr marL="0" marR="0" marT="0" marB="0" anchor="ctr">
                    <a:lnL>
                      <a:noFill/>
                    </a:lnL>
                    <a:lnR>
                      <a:noFill/>
                    </a:lnR>
                    <a:lnT>
                      <a:noFill/>
                    </a:lnT>
                    <a:lnB>
                      <a:noFill/>
                    </a:lnB>
                    <a:noFill/>
                  </a:tcPr>
                </a:tc>
                <a:extLst>
                  <a:ext uri="{0D108BD9-81ED-4DB2-BD59-A6C34878D82A}">
                    <a16:rowId xmlns:a16="http://schemas.microsoft.com/office/drawing/2014/main" val="3291463867"/>
                  </a:ext>
                </a:extLst>
              </a:tr>
              <a:tr h="193722">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1.630,64</a:t>
                      </a:r>
                    </a:p>
                  </a:txBody>
                  <a:tcPr marL="0" marR="0" marT="0" marB="0" anchor="ctr">
                    <a:lnL>
                      <a:noFill/>
                    </a:lnL>
                    <a:lnR>
                      <a:noFill/>
                    </a:lnR>
                    <a:lnT>
                      <a:noFill/>
                    </a:lnT>
                    <a:lnB>
                      <a:noFill/>
                    </a:lnB>
                    <a:noFill/>
                  </a:tcPr>
                </a:tc>
                <a:extLst>
                  <a:ext uri="{0D108BD9-81ED-4DB2-BD59-A6C34878D82A}">
                    <a16:rowId xmlns:a16="http://schemas.microsoft.com/office/drawing/2014/main" val="3280277965"/>
                  </a:ext>
                </a:extLst>
              </a:tr>
              <a:tr h="193722">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557,99</a:t>
                      </a:r>
                    </a:p>
                  </a:txBody>
                  <a:tcPr marL="0" marR="0" marT="0" marB="0" anchor="ctr">
                    <a:lnL>
                      <a:noFill/>
                    </a:lnL>
                    <a:lnR>
                      <a:noFill/>
                    </a:lnR>
                    <a:lnT>
                      <a:noFill/>
                    </a:lnT>
                    <a:lnB>
                      <a:noFill/>
                    </a:lnB>
                    <a:noFill/>
                  </a:tcPr>
                </a:tc>
                <a:extLst>
                  <a:ext uri="{0D108BD9-81ED-4DB2-BD59-A6C34878D82A}">
                    <a16:rowId xmlns:a16="http://schemas.microsoft.com/office/drawing/2014/main" val="3524261157"/>
                  </a:ext>
                </a:extLst>
              </a:tr>
              <a:tr h="193722">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164.422,28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365184"/>
                  </a:ext>
                </a:extLst>
              </a:tr>
              <a:tr h="33134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5.303,94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465618327"/>
                  </a:ext>
                </a:extLst>
              </a:tr>
            </a:tbl>
          </a:graphicData>
        </a:graphic>
      </p:graphicFrame>
      <p:graphicFrame>
        <p:nvGraphicFramePr>
          <p:cNvPr id="7"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1431563389"/>
              </p:ext>
            </p:extLst>
          </p:nvPr>
        </p:nvGraphicFramePr>
        <p:xfrm>
          <a:off x="1728999" y="1364690"/>
          <a:ext cx="9316305" cy="327404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1983834" y="1446744"/>
          <a:ext cx="8167089" cy="5303122"/>
        </p:xfrm>
        <a:graphic>
          <a:graphicData uri="http://schemas.openxmlformats.org/drawingml/2006/table">
            <a:tbl>
              <a:tblPr firstRow="1" firstCol="1" bandRow="1">
                <a:tableStyleId>{68D230F3-CF80-4859-8CE7-A43EE81993B5}</a:tableStyleId>
              </a:tblPr>
              <a:tblGrid>
                <a:gridCol w="1121316">
                  <a:extLst>
                    <a:ext uri="{9D8B030D-6E8A-4147-A177-3AD203B41FA5}">
                      <a16:colId xmlns:a16="http://schemas.microsoft.com/office/drawing/2014/main" val="20000"/>
                    </a:ext>
                  </a:extLst>
                </a:gridCol>
                <a:gridCol w="657225">
                  <a:extLst>
                    <a:ext uri="{9D8B030D-6E8A-4147-A177-3AD203B41FA5}">
                      <a16:colId xmlns:a16="http://schemas.microsoft.com/office/drawing/2014/main" val="20002"/>
                    </a:ext>
                  </a:extLst>
                </a:gridCol>
                <a:gridCol w="904875">
                  <a:extLst>
                    <a:ext uri="{9D8B030D-6E8A-4147-A177-3AD203B41FA5}">
                      <a16:colId xmlns:a16="http://schemas.microsoft.com/office/drawing/2014/main" val="2888747854"/>
                    </a:ext>
                  </a:extLst>
                </a:gridCol>
                <a:gridCol w="946340">
                  <a:extLst>
                    <a:ext uri="{9D8B030D-6E8A-4147-A177-3AD203B41FA5}">
                      <a16:colId xmlns:a16="http://schemas.microsoft.com/office/drawing/2014/main" val="2748814764"/>
                    </a:ext>
                  </a:extLst>
                </a:gridCol>
                <a:gridCol w="860105">
                  <a:extLst>
                    <a:ext uri="{9D8B030D-6E8A-4147-A177-3AD203B41FA5}">
                      <a16:colId xmlns:a16="http://schemas.microsoft.com/office/drawing/2014/main" val="3707920918"/>
                    </a:ext>
                  </a:extLst>
                </a:gridCol>
                <a:gridCol w="860105">
                  <a:extLst>
                    <a:ext uri="{9D8B030D-6E8A-4147-A177-3AD203B41FA5}">
                      <a16:colId xmlns:a16="http://schemas.microsoft.com/office/drawing/2014/main" val="2287080822"/>
                    </a:ext>
                  </a:extLst>
                </a:gridCol>
                <a:gridCol w="693371">
                  <a:extLst>
                    <a:ext uri="{9D8B030D-6E8A-4147-A177-3AD203B41FA5}">
                      <a16:colId xmlns:a16="http://schemas.microsoft.com/office/drawing/2014/main" val="735773324"/>
                    </a:ext>
                  </a:extLst>
                </a:gridCol>
                <a:gridCol w="861093">
                  <a:extLst>
                    <a:ext uri="{9D8B030D-6E8A-4147-A177-3AD203B41FA5}">
                      <a16:colId xmlns:a16="http://schemas.microsoft.com/office/drawing/2014/main" val="213667809"/>
                    </a:ext>
                  </a:extLst>
                </a:gridCol>
                <a:gridCol w="1262659">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8">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JULIO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258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323</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371</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470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186</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226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268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271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48</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372</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756</a:t>
                      </a:r>
                    </a:p>
                  </a:txBody>
                  <a:tcPr marL="9525" marR="9525" marT="9525"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4.868</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449558">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JULIO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47.996</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2.535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53.834</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12.138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115.120</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3.482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33.396</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3.193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61.303</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11.681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101.582</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6.046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95.902</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12.608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132.496</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21.867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286.443</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4.230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43.580</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5.199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69.087</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8.156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96.656</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6.191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151.221</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3.323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53.077</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11.564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118.833</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2.996</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4.029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49.533</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3.900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61.947</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4.943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148.417</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10.076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159.146</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139.828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1.882.565</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86361" y="29500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797970" y="1477634"/>
          <a:ext cx="7060530" cy="5117370"/>
        </p:xfrm>
        <a:graphic>
          <a:graphicData uri="http://schemas.openxmlformats.org/drawingml/2006/table">
            <a:tbl>
              <a:tblPr firstRow="1" firstCol="1" bandRow="1">
                <a:tableStyleId>{68D230F3-CF80-4859-8CE7-A43EE81993B5}</a:tableStyleId>
              </a:tblPr>
              <a:tblGrid>
                <a:gridCol w="1102331">
                  <a:extLst>
                    <a:ext uri="{9D8B030D-6E8A-4147-A177-3AD203B41FA5}">
                      <a16:colId xmlns:a16="http://schemas.microsoft.com/office/drawing/2014/main" val="20000"/>
                    </a:ext>
                  </a:extLst>
                </a:gridCol>
                <a:gridCol w="711503">
                  <a:extLst>
                    <a:ext uri="{9D8B030D-6E8A-4147-A177-3AD203B41FA5}">
                      <a16:colId xmlns:a16="http://schemas.microsoft.com/office/drawing/2014/main" val="20002"/>
                    </a:ext>
                  </a:extLst>
                </a:gridCol>
                <a:gridCol w="711503">
                  <a:extLst>
                    <a:ext uri="{9D8B030D-6E8A-4147-A177-3AD203B41FA5}">
                      <a16:colId xmlns:a16="http://schemas.microsoft.com/office/drawing/2014/main" val="2503963018"/>
                    </a:ext>
                  </a:extLst>
                </a:gridCol>
                <a:gridCol w="691462">
                  <a:extLst>
                    <a:ext uri="{9D8B030D-6E8A-4147-A177-3AD203B41FA5}">
                      <a16:colId xmlns:a16="http://schemas.microsoft.com/office/drawing/2014/main" val="561345334"/>
                    </a:ext>
                  </a:extLst>
                </a:gridCol>
                <a:gridCol w="635224">
                  <a:extLst>
                    <a:ext uri="{9D8B030D-6E8A-4147-A177-3AD203B41FA5}">
                      <a16:colId xmlns:a16="http://schemas.microsoft.com/office/drawing/2014/main" val="2667194400"/>
                    </a:ext>
                  </a:extLst>
                </a:gridCol>
                <a:gridCol w="753334">
                  <a:extLst>
                    <a:ext uri="{9D8B030D-6E8A-4147-A177-3AD203B41FA5}">
                      <a16:colId xmlns:a16="http://schemas.microsoft.com/office/drawing/2014/main" val="916079464"/>
                    </a:ext>
                  </a:extLst>
                </a:gridCol>
                <a:gridCol w="616848">
                  <a:extLst>
                    <a:ext uri="{9D8B030D-6E8A-4147-A177-3AD203B41FA5}">
                      <a16:colId xmlns:a16="http://schemas.microsoft.com/office/drawing/2014/main" val="3487433489"/>
                    </a:ext>
                  </a:extLst>
                </a:gridCol>
                <a:gridCol w="723900">
                  <a:extLst>
                    <a:ext uri="{9D8B030D-6E8A-4147-A177-3AD203B41FA5}">
                      <a16:colId xmlns:a16="http://schemas.microsoft.com/office/drawing/2014/main" val="1477968562"/>
                    </a:ext>
                  </a:extLst>
                </a:gridCol>
                <a:gridCol w="111442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8">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JULIO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4.515</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2.535</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12.138</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3.482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3.193</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11.681</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6.046</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12.608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21.867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4.230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5.199</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8.156</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6.191</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3.323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11.564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152</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4.029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3.900</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4.943</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10.076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139.828</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513106">
                  <a:extLst>
                    <a:ext uri="{9D8B030D-6E8A-4147-A177-3AD203B41FA5}">
                      <a16:colId xmlns:a16="http://schemas.microsoft.com/office/drawing/2014/main" val="2076764876"/>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JULIO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163</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228</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341</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562</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414</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516</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393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452</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687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5.021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42446" y="1391047"/>
          <a:ext cx="8449866" cy="5311628"/>
        </p:xfrm>
        <a:graphic>
          <a:graphicData uri="http://schemas.openxmlformats.org/drawingml/2006/table">
            <a:tbl>
              <a:tblPr firstRow="1" firstCol="1" bandRow="1">
                <a:tableStyleId>{68D230F3-CF80-4859-8CE7-A43EE81993B5}</a:tableStyleId>
              </a:tblPr>
              <a:tblGrid>
                <a:gridCol w="1013717">
                  <a:extLst>
                    <a:ext uri="{9D8B030D-6E8A-4147-A177-3AD203B41FA5}">
                      <a16:colId xmlns:a16="http://schemas.microsoft.com/office/drawing/2014/main" val="20000"/>
                    </a:ext>
                  </a:extLst>
                </a:gridCol>
                <a:gridCol w="705920">
                  <a:extLst>
                    <a:ext uri="{9D8B030D-6E8A-4147-A177-3AD203B41FA5}">
                      <a16:colId xmlns:a16="http://schemas.microsoft.com/office/drawing/2014/main" val="20002"/>
                    </a:ext>
                  </a:extLst>
                </a:gridCol>
                <a:gridCol w="900656">
                  <a:extLst>
                    <a:ext uri="{9D8B030D-6E8A-4147-A177-3AD203B41FA5}">
                      <a16:colId xmlns:a16="http://schemas.microsoft.com/office/drawing/2014/main" val="2888747854"/>
                    </a:ext>
                  </a:extLst>
                </a:gridCol>
                <a:gridCol w="1180590">
                  <a:extLst>
                    <a:ext uri="{9D8B030D-6E8A-4147-A177-3AD203B41FA5}">
                      <a16:colId xmlns:a16="http://schemas.microsoft.com/office/drawing/2014/main" val="2748814764"/>
                    </a:ext>
                  </a:extLst>
                </a:gridCol>
                <a:gridCol w="900656">
                  <a:extLst>
                    <a:ext uri="{9D8B030D-6E8A-4147-A177-3AD203B41FA5}">
                      <a16:colId xmlns:a16="http://schemas.microsoft.com/office/drawing/2014/main" val="2287080822"/>
                    </a:ext>
                  </a:extLst>
                </a:gridCol>
                <a:gridCol w="902869">
                  <a:extLst>
                    <a:ext uri="{9D8B030D-6E8A-4147-A177-3AD203B41FA5}">
                      <a16:colId xmlns:a16="http://schemas.microsoft.com/office/drawing/2014/main" val="284620665"/>
                    </a:ext>
                  </a:extLst>
                </a:gridCol>
                <a:gridCol w="798644">
                  <a:extLst>
                    <a:ext uri="{9D8B030D-6E8A-4147-A177-3AD203B41FA5}">
                      <a16:colId xmlns:a16="http://schemas.microsoft.com/office/drawing/2014/main" val="1326500633"/>
                    </a:ext>
                  </a:extLst>
                </a:gridCol>
                <a:gridCol w="632794">
                  <a:extLst>
                    <a:ext uri="{9D8B030D-6E8A-4147-A177-3AD203B41FA5}">
                      <a16:colId xmlns:a16="http://schemas.microsoft.com/office/drawing/2014/main" val="2078536802"/>
                    </a:ext>
                  </a:extLst>
                </a:gridCol>
                <a:gridCol w="1414020">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8">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JULIO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39</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84</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687</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410750"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474304">
                  <a:extLst>
                    <a:ext uri="{9D8B030D-6E8A-4147-A177-3AD203B41FA5}">
                      <a16:colId xmlns:a16="http://schemas.microsoft.com/office/drawing/2014/main" val="3923754554"/>
                    </a:ext>
                  </a:extLst>
                </a:gridCol>
                <a:gridCol w="986050">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JULIO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2.435</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16.086</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2.885</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2.487</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5.007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3.507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1.823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28.143</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30.693</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7.937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49.497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2.010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2.630</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3.486</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8.213</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1.461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6.181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18.140</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2.411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3.223</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898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9.026</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1.130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8.987</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20.919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205.075</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487918" y="1512177"/>
          <a:ext cx="7975074" cy="5047487"/>
        </p:xfrm>
        <a:graphic>
          <a:graphicData uri="http://schemas.openxmlformats.org/drawingml/2006/table">
            <a:tbl>
              <a:tblPr firstRow="1" firstCol="1" bandRow="1">
                <a:tableStyleId>{68D230F3-CF80-4859-8CE7-A43EE81993B5}</a:tableStyleId>
              </a:tblPr>
              <a:tblGrid>
                <a:gridCol w="1093508">
                  <a:extLst>
                    <a:ext uri="{9D8B030D-6E8A-4147-A177-3AD203B41FA5}">
                      <a16:colId xmlns:a16="http://schemas.microsoft.com/office/drawing/2014/main" val="20000"/>
                    </a:ext>
                  </a:extLst>
                </a:gridCol>
                <a:gridCol w="642405">
                  <a:extLst>
                    <a:ext uri="{9D8B030D-6E8A-4147-A177-3AD203B41FA5}">
                      <a16:colId xmlns:a16="http://schemas.microsoft.com/office/drawing/2014/main" val="20002"/>
                    </a:ext>
                  </a:extLst>
                </a:gridCol>
                <a:gridCol w="823245">
                  <a:extLst>
                    <a:ext uri="{9D8B030D-6E8A-4147-A177-3AD203B41FA5}">
                      <a16:colId xmlns:a16="http://schemas.microsoft.com/office/drawing/2014/main" val="2503963018"/>
                    </a:ext>
                  </a:extLst>
                </a:gridCol>
                <a:gridCol w="966420">
                  <a:extLst>
                    <a:ext uri="{9D8B030D-6E8A-4147-A177-3AD203B41FA5}">
                      <a16:colId xmlns:a16="http://schemas.microsoft.com/office/drawing/2014/main" val="561345334"/>
                    </a:ext>
                  </a:extLst>
                </a:gridCol>
                <a:gridCol w="894832">
                  <a:extLst>
                    <a:ext uri="{9D8B030D-6E8A-4147-A177-3AD203B41FA5}">
                      <a16:colId xmlns:a16="http://schemas.microsoft.com/office/drawing/2014/main" val="2667194400"/>
                    </a:ext>
                  </a:extLst>
                </a:gridCol>
                <a:gridCol w="841669">
                  <a:extLst>
                    <a:ext uri="{9D8B030D-6E8A-4147-A177-3AD203B41FA5}">
                      <a16:colId xmlns:a16="http://schemas.microsoft.com/office/drawing/2014/main" val="2521042923"/>
                    </a:ext>
                  </a:extLst>
                </a:gridCol>
                <a:gridCol w="814268">
                  <a:extLst>
                    <a:ext uri="{9D8B030D-6E8A-4147-A177-3AD203B41FA5}">
                      <a16:colId xmlns:a16="http://schemas.microsoft.com/office/drawing/2014/main" val="1235245814"/>
                    </a:ext>
                  </a:extLst>
                </a:gridCol>
                <a:gridCol w="687072">
                  <a:extLst>
                    <a:ext uri="{9D8B030D-6E8A-4147-A177-3AD203B41FA5}">
                      <a16:colId xmlns:a16="http://schemas.microsoft.com/office/drawing/2014/main" val="1369467735"/>
                    </a:ext>
                  </a:extLst>
                </a:gridCol>
                <a:gridCol w="121165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8">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JULIO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350</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308</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295</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580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202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1.823</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1.449</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7.937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222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229</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1.623</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1.461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1.681</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265</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260</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898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1.130</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20.919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3541" y="3070745"/>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509667" y="1254506"/>
          <a:ext cx="11172666"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632861">
                  <a:extLst>
                    <a:ext uri="{9D8B030D-6E8A-4147-A177-3AD203B41FA5}">
                      <a16:colId xmlns:a16="http://schemas.microsoft.com/office/drawing/2014/main" val="1718069567"/>
                    </a:ext>
                  </a:extLst>
                </a:gridCol>
                <a:gridCol w="577558">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AGOST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253</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436</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368</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314</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471</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317</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773</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398</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537</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276</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383</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271</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296</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352</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824</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329</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272</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408</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315</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936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7.654</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1114117" y="1327484"/>
          <a:ext cx="9963766" cy="5211522"/>
        </p:xfrm>
        <a:graphic>
          <a:graphicData uri="http://schemas.openxmlformats.org/drawingml/2006/table">
            <a:tbl>
              <a:tblPr firstRow="1" firstCol="1" bandRow="1">
                <a:tableStyleId>{68D230F3-CF80-4859-8CE7-A43EE81993B5}</a:tableStyleId>
              </a:tblPr>
              <a:tblGrid>
                <a:gridCol w="1016260">
                  <a:extLst>
                    <a:ext uri="{9D8B030D-6E8A-4147-A177-3AD203B41FA5}">
                      <a16:colId xmlns:a16="http://schemas.microsoft.com/office/drawing/2014/main" val="3842499046"/>
                    </a:ext>
                  </a:extLst>
                </a:gridCol>
                <a:gridCol w="1011321">
                  <a:extLst>
                    <a:ext uri="{9D8B030D-6E8A-4147-A177-3AD203B41FA5}">
                      <a16:colId xmlns:a16="http://schemas.microsoft.com/office/drawing/2014/main" val="3713484307"/>
                    </a:ext>
                  </a:extLst>
                </a:gridCol>
                <a:gridCol w="1331005">
                  <a:extLst>
                    <a:ext uri="{9D8B030D-6E8A-4147-A177-3AD203B41FA5}">
                      <a16:colId xmlns:a16="http://schemas.microsoft.com/office/drawing/2014/main" val="278531685"/>
                    </a:ext>
                  </a:extLst>
                </a:gridCol>
                <a:gridCol w="940253">
                  <a:extLst>
                    <a:ext uri="{9D8B030D-6E8A-4147-A177-3AD203B41FA5}">
                      <a16:colId xmlns:a16="http://schemas.microsoft.com/office/drawing/2014/main" val="2591421517"/>
                    </a:ext>
                  </a:extLst>
                </a:gridCol>
                <a:gridCol w="1086784">
                  <a:extLst>
                    <a:ext uri="{9D8B030D-6E8A-4147-A177-3AD203B41FA5}">
                      <a16:colId xmlns:a16="http://schemas.microsoft.com/office/drawing/2014/main" val="1785417455"/>
                    </a:ext>
                  </a:extLst>
                </a:gridCol>
                <a:gridCol w="891406">
                  <a:extLst>
                    <a:ext uri="{9D8B030D-6E8A-4147-A177-3AD203B41FA5}">
                      <a16:colId xmlns:a16="http://schemas.microsoft.com/office/drawing/2014/main" val="4166780616"/>
                    </a:ext>
                  </a:extLst>
                </a:gridCol>
                <a:gridCol w="1035387">
                  <a:extLst>
                    <a:ext uri="{9D8B030D-6E8A-4147-A177-3AD203B41FA5}">
                      <a16:colId xmlns:a16="http://schemas.microsoft.com/office/drawing/2014/main" val="3265316170"/>
                    </a:ext>
                  </a:extLst>
                </a:gridCol>
                <a:gridCol w="794211">
                  <a:extLst>
                    <a:ext uri="{9D8B030D-6E8A-4147-A177-3AD203B41FA5}">
                      <a16:colId xmlns:a16="http://schemas.microsoft.com/office/drawing/2014/main" val="1080548763"/>
                    </a:ext>
                  </a:extLst>
                </a:gridCol>
                <a:gridCol w="794211">
                  <a:extLst>
                    <a:ext uri="{9D8B030D-6E8A-4147-A177-3AD203B41FA5}">
                      <a16:colId xmlns:a16="http://schemas.microsoft.com/office/drawing/2014/main" val="855074781"/>
                    </a:ext>
                  </a:extLst>
                </a:gridCol>
                <a:gridCol w="1062928">
                  <a:extLst>
                    <a:ext uri="{9D8B030D-6E8A-4147-A177-3AD203B41FA5}">
                      <a16:colId xmlns:a16="http://schemas.microsoft.com/office/drawing/2014/main" val="108149249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9">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365299">
                <a:tc vMerge="1">
                  <a:txBody>
                    <a:bodyPr/>
                    <a:lstStyle/>
                    <a:p>
                      <a:endParaRPr lang="es-CO"/>
                    </a:p>
                  </a:txBody>
                  <a:tcPr/>
                </a:tc>
                <a:tc gridSpan="9">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JULIO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AGOSTO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42</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63</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50</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86</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36</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38</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42</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50</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84</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39</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65</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936</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94D7DE-2EC2-C290-72E8-E2327D5D9E7F}"/>
              </a:ext>
            </a:extLst>
          </p:cNvPr>
          <p:cNvGraphicFramePr>
            <a:graphicFrameLocks noGrp="1"/>
          </p:cNvGraphicFramePr>
          <p:nvPr>
            <p:extLst>
              <p:ext uri="{D42A27DB-BD31-4B8C-83A1-F6EECF244321}">
                <p14:modId xmlns:p14="http://schemas.microsoft.com/office/powerpoint/2010/main" val="361706758"/>
              </p:ext>
            </p:extLst>
          </p:nvPr>
        </p:nvGraphicFramePr>
        <p:xfrm>
          <a:off x="286603" y="2130209"/>
          <a:ext cx="11657634" cy="4214669"/>
        </p:xfrm>
        <a:graphic>
          <a:graphicData uri="http://schemas.openxmlformats.org/drawingml/2006/table">
            <a:tbl>
              <a:tblPr/>
              <a:tblGrid>
                <a:gridCol w="609613">
                  <a:extLst>
                    <a:ext uri="{9D8B030D-6E8A-4147-A177-3AD203B41FA5}">
                      <a16:colId xmlns:a16="http://schemas.microsoft.com/office/drawing/2014/main" val="4177687339"/>
                    </a:ext>
                  </a:extLst>
                </a:gridCol>
                <a:gridCol w="377379">
                  <a:extLst>
                    <a:ext uri="{9D8B030D-6E8A-4147-A177-3AD203B41FA5}">
                      <a16:colId xmlns:a16="http://schemas.microsoft.com/office/drawing/2014/main" val="1904208223"/>
                    </a:ext>
                  </a:extLst>
                </a:gridCol>
                <a:gridCol w="377379">
                  <a:extLst>
                    <a:ext uri="{9D8B030D-6E8A-4147-A177-3AD203B41FA5}">
                      <a16:colId xmlns:a16="http://schemas.microsoft.com/office/drawing/2014/main" val="3228469468"/>
                    </a:ext>
                  </a:extLst>
                </a:gridCol>
                <a:gridCol w="377379">
                  <a:extLst>
                    <a:ext uri="{9D8B030D-6E8A-4147-A177-3AD203B41FA5}">
                      <a16:colId xmlns:a16="http://schemas.microsoft.com/office/drawing/2014/main" val="913211075"/>
                    </a:ext>
                  </a:extLst>
                </a:gridCol>
                <a:gridCol w="203204">
                  <a:extLst>
                    <a:ext uri="{9D8B030D-6E8A-4147-A177-3AD203B41FA5}">
                      <a16:colId xmlns:a16="http://schemas.microsoft.com/office/drawing/2014/main" val="3016518714"/>
                    </a:ext>
                  </a:extLst>
                </a:gridCol>
                <a:gridCol w="551554">
                  <a:extLst>
                    <a:ext uri="{9D8B030D-6E8A-4147-A177-3AD203B41FA5}">
                      <a16:colId xmlns:a16="http://schemas.microsoft.com/office/drawing/2014/main" val="209234360"/>
                    </a:ext>
                  </a:extLst>
                </a:gridCol>
                <a:gridCol w="454790">
                  <a:extLst>
                    <a:ext uri="{9D8B030D-6E8A-4147-A177-3AD203B41FA5}">
                      <a16:colId xmlns:a16="http://schemas.microsoft.com/office/drawing/2014/main" val="106137872"/>
                    </a:ext>
                  </a:extLst>
                </a:gridCol>
                <a:gridCol w="454790">
                  <a:extLst>
                    <a:ext uri="{9D8B030D-6E8A-4147-A177-3AD203B41FA5}">
                      <a16:colId xmlns:a16="http://schemas.microsoft.com/office/drawing/2014/main" val="1445421460"/>
                    </a:ext>
                  </a:extLst>
                </a:gridCol>
                <a:gridCol w="454790">
                  <a:extLst>
                    <a:ext uri="{9D8B030D-6E8A-4147-A177-3AD203B41FA5}">
                      <a16:colId xmlns:a16="http://schemas.microsoft.com/office/drawing/2014/main" val="2827607255"/>
                    </a:ext>
                  </a:extLst>
                </a:gridCol>
                <a:gridCol w="203204">
                  <a:extLst>
                    <a:ext uri="{9D8B030D-6E8A-4147-A177-3AD203B41FA5}">
                      <a16:colId xmlns:a16="http://schemas.microsoft.com/office/drawing/2014/main" val="3807746952"/>
                    </a:ext>
                  </a:extLst>
                </a:gridCol>
                <a:gridCol w="551554">
                  <a:extLst>
                    <a:ext uri="{9D8B030D-6E8A-4147-A177-3AD203B41FA5}">
                      <a16:colId xmlns:a16="http://schemas.microsoft.com/office/drawing/2014/main" val="878928080"/>
                    </a:ext>
                  </a:extLst>
                </a:gridCol>
                <a:gridCol w="406409">
                  <a:extLst>
                    <a:ext uri="{9D8B030D-6E8A-4147-A177-3AD203B41FA5}">
                      <a16:colId xmlns:a16="http://schemas.microsoft.com/office/drawing/2014/main" val="2032217536"/>
                    </a:ext>
                  </a:extLst>
                </a:gridCol>
                <a:gridCol w="406409">
                  <a:extLst>
                    <a:ext uri="{9D8B030D-6E8A-4147-A177-3AD203B41FA5}">
                      <a16:colId xmlns:a16="http://schemas.microsoft.com/office/drawing/2014/main" val="3917947583"/>
                    </a:ext>
                  </a:extLst>
                </a:gridCol>
                <a:gridCol w="406409">
                  <a:extLst>
                    <a:ext uri="{9D8B030D-6E8A-4147-A177-3AD203B41FA5}">
                      <a16:colId xmlns:a16="http://schemas.microsoft.com/office/drawing/2014/main" val="4184734917"/>
                    </a:ext>
                  </a:extLst>
                </a:gridCol>
                <a:gridCol w="203204">
                  <a:extLst>
                    <a:ext uri="{9D8B030D-6E8A-4147-A177-3AD203B41FA5}">
                      <a16:colId xmlns:a16="http://schemas.microsoft.com/office/drawing/2014/main" val="3505294939"/>
                    </a:ext>
                  </a:extLst>
                </a:gridCol>
                <a:gridCol w="561231">
                  <a:extLst>
                    <a:ext uri="{9D8B030D-6E8A-4147-A177-3AD203B41FA5}">
                      <a16:colId xmlns:a16="http://schemas.microsoft.com/office/drawing/2014/main" val="3469649236"/>
                    </a:ext>
                  </a:extLst>
                </a:gridCol>
                <a:gridCol w="358025">
                  <a:extLst>
                    <a:ext uri="{9D8B030D-6E8A-4147-A177-3AD203B41FA5}">
                      <a16:colId xmlns:a16="http://schemas.microsoft.com/office/drawing/2014/main" val="1805734242"/>
                    </a:ext>
                  </a:extLst>
                </a:gridCol>
                <a:gridCol w="358025">
                  <a:extLst>
                    <a:ext uri="{9D8B030D-6E8A-4147-A177-3AD203B41FA5}">
                      <a16:colId xmlns:a16="http://schemas.microsoft.com/office/drawing/2014/main" val="4283334396"/>
                    </a:ext>
                  </a:extLst>
                </a:gridCol>
                <a:gridCol w="358025">
                  <a:extLst>
                    <a:ext uri="{9D8B030D-6E8A-4147-A177-3AD203B41FA5}">
                      <a16:colId xmlns:a16="http://schemas.microsoft.com/office/drawing/2014/main" val="1243447358"/>
                    </a:ext>
                  </a:extLst>
                </a:gridCol>
                <a:gridCol w="166918">
                  <a:extLst>
                    <a:ext uri="{9D8B030D-6E8A-4147-A177-3AD203B41FA5}">
                      <a16:colId xmlns:a16="http://schemas.microsoft.com/office/drawing/2014/main" val="4093182025"/>
                    </a:ext>
                  </a:extLst>
                </a:gridCol>
                <a:gridCol w="515269">
                  <a:extLst>
                    <a:ext uri="{9D8B030D-6E8A-4147-A177-3AD203B41FA5}">
                      <a16:colId xmlns:a16="http://schemas.microsoft.com/office/drawing/2014/main" val="3587668628"/>
                    </a:ext>
                  </a:extLst>
                </a:gridCol>
                <a:gridCol w="377379">
                  <a:extLst>
                    <a:ext uri="{9D8B030D-6E8A-4147-A177-3AD203B41FA5}">
                      <a16:colId xmlns:a16="http://schemas.microsoft.com/office/drawing/2014/main" val="3663789190"/>
                    </a:ext>
                  </a:extLst>
                </a:gridCol>
                <a:gridCol w="367703">
                  <a:extLst>
                    <a:ext uri="{9D8B030D-6E8A-4147-A177-3AD203B41FA5}">
                      <a16:colId xmlns:a16="http://schemas.microsoft.com/office/drawing/2014/main" val="3347734334"/>
                    </a:ext>
                  </a:extLst>
                </a:gridCol>
                <a:gridCol w="367703">
                  <a:extLst>
                    <a:ext uri="{9D8B030D-6E8A-4147-A177-3AD203B41FA5}">
                      <a16:colId xmlns:a16="http://schemas.microsoft.com/office/drawing/2014/main" val="2937844340"/>
                    </a:ext>
                  </a:extLst>
                </a:gridCol>
                <a:gridCol w="166918">
                  <a:extLst>
                    <a:ext uri="{9D8B030D-6E8A-4147-A177-3AD203B41FA5}">
                      <a16:colId xmlns:a16="http://schemas.microsoft.com/office/drawing/2014/main" val="3566356762"/>
                    </a:ext>
                  </a:extLst>
                </a:gridCol>
                <a:gridCol w="570908">
                  <a:extLst>
                    <a:ext uri="{9D8B030D-6E8A-4147-A177-3AD203B41FA5}">
                      <a16:colId xmlns:a16="http://schemas.microsoft.com/office/drawing/2014/main" val="2637064716"/>
                    </a:ext>
                  </a:extLst>
                </a:gridCol>
                <a:gridCol w="483821">
                  <a:extLst>
                    <a:ext uri="{9D8B030D-6E8A-4147-A177-3AD203B41FA5}">
                      <a16:colId xmlns:a16="http://schemas.microsoft.com/office/drawing/2014/main" val="2335563124"/>
                    </a:ext>
                  </a:extLst>
                </a:gridCol>
                <a:gridCol w="483821">
                  <a:extLst>
                    <a:ext uri="{9D8B030D-6E8A-4147-A177-3AD203B41FA5}">
                      <a16:colId xmlns:a16="http://schemas.microsoft.com/office/drawing/2014/main" val="520574071"/>
                    </a:ext>
                  </a:extLst>
                </a:gridCol>
                <a:gridCol w="483821">
                  <a:extLst>
                    <a:ext uri="{9D8B030D-6E8A-4147-A177-3AD203B41FA5}">
                      <a16:colId xmlns:a16="http://schemas.microsoft.com/office/drawing/2014/main" val="1671921458"/>
                    </a:ext>
                  </a:extLst>
                </a:gridCol>
              </a:tblGrid>
              <a:tr h="1159670">
                <a:tc>
                  <a:txBody>
                    <a:bodyPr/>
                    <a:lstStyle/>
                    <a:p>
                      <a:pPr algn="ctr" rtl="0" fontAlgn="ctr"/>
                      <a:r>
                        <a:rPr lang="es-CO" sz="9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8359100"/>
                  </a:ext>
                </a:extLst>
              </a:tr>
              <a:tr h="193279">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0823871"/>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3971538"/>
                  </a:ext>
                </a:extLst>
              </a:tr>
              <a:tr h="193279">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70845454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8056360"/>
                  </a:ext>
                </a:extLst>
              </a:tr>
              <a:tr h="193279">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10587796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9998653"/>
                  </a:ext>
                </a:extLst>
              </a:tr>
              <a:tr h="193279">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000716247"/>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9024009"/>
                  </a:ext>
                </a:extLst>
              </a:tr>
              <a:tr h="193279">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673827298"/>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6748644"/>
                  </a:ext>
                </a:extLst>
              </a:tr>
              <a:tr h="193279">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3370607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598477"/>
                  </a:ext>
                </a:extLst>
              </a:tr>
              <a:tr h="205359">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69075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2.389.279</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agosto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31-agosto-2024 - Descargado del SIGAB el 02 de septiembre de 2024</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F5CBFCA4-D25B-CA0B-9404-B055D0FB6246}"/>
              </a:ext>
            </a:extLst>
          </p:cNvPr>
          <p:cNvPicPr>
            <a:picLocks noChangeAspect="1"/>
          </p:cNvPicPr>
          <p:nvPr/>
        </p:nvPicPr>
        <p:blipFill>
          <a:blip r:embed="rId5"/>
          <a:stretch>
            <a:fillRect/>
          </a:stretch>
        </p:blipFill>
        <p:spPr>
          <a:xfrm>
            <a:off x="5262284" y="1311957"/>
            <a:ext cx="5152616" cy="3964578"/>
          </a:xfrm>
          <a:prstGeom prst="rect">
            <a:avLst/>
          </a:prstGeom>
        </p:spPr>
      </p:pic>
      <p:graphicFrame>
        <p:nvGraphicFramePr>
          <p:cNvPr id="5" name="Tabla 4">
            <a:extLst>
              <a:ext uri="{FF2B5EF4-FFF2-40B4-BE49-F238E27FC236}">
                <a16:creationId xmlns:a16="http://schemas.microsoft.com/office/drawing/2014/main" id="{E3D7A5AF-8EC4-4F23-C4E5-4C892BABE3A4}"/>
              </a:ext>
            </a:extLst>
          </p:cNvPr>
          <p:cNvGraphicFramePr>
            <a:graphicFrameLocks noGrp="1"/>
          </p:cNvGraphicFramePr>
          <p:nvPr/>
        </p:nvGraphicFramePr>
        <p:xfrm>
          <a:off x="1969816" y="5321043"/>
          <a:ext cx="8331199" cy="609600"/>
        </p:xfrm>
        <a:graphic>
          <a:graphicData uri="http://schemas.openxmlformats.org/drawingml/2006/table">
            <a:tbl>
              <a:tblPr/>
              <a:tblGrid>
                <a:gridCol w="2234348">
                  <a:extLst>
                    <a:ext uri="{9D8B030D-6E8A-4147-A177-3AD203B41FA5}">
                      <a16:colId xmlns:a16="http://schemas.microsoft.com/office/drawing/2014/main" val="3843113370"/>
                    </a:ext>
                  </a:extLst>
                </a:gridCol>
                <a:gridCol w="977527">
                  <a:extLst>
                    <a:ext uri="{9D8B030D-6E8A-4147-A177-3AD203B41FA5}">
                      <a16:colId xmlns:a16="http://schemas.microsoft.com/office/drawing/2014/main" val="1361594962"/>
                    </a:ext>
                  </a:extLst>
                </a:gridCol>
                <a:gridCol w="1764628">
                  <a:extLst>
                    <a:ext uri="{9D8B030D-6E8A-4147-A177-3AD203B41FA5}">
                      <a16:colId xmlns:a16="http://schemas.microsoft.com/office/drawing/2014/main" val="1031908507"/>
                    </a:ext>
                  </a:extLst>
                </a:gridCol>
                <a:gridCol w="1856667">
                  <a:extLst>
                    <a:ext uri="{9D8B030D-6E8A-4147-A177-3AD203B41FA5}">
                      <a16:colId xmlns:a16="http://schemas.microsoft.com/office/drawing/2014/main" val="3854496964"/>
                    </a:ext>
                  </a:extLst>
                </a:gridCol>
                <a:gridCol w="1498029">
                  <a:extLst>
                    <a:ext uri="{9D8B030D-6E8A-4147-A177-3AD203B41FA5}">
                      <a16:colId xmlns:a16="http://schemas.microsoft.com/office/drawing/2014/main" val="2207357921"/>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2474267670"/>
                  </a:ext>
                </a:extLst>
              </a:tr>
              <a:tr h="304800">
                <a:tc>
                  <a:txBody>
                    <a:bodyPr/>
                    <a:lstStyle/>
                    <a:p>
                      <a:pPr algn="ctr" rtl="0" fontAlgn="ctr"/>
                      <a:r>
                        <a:rPr lang="es-CO" sz="1800" b="0" i="0" u="none" strike="noStrike">
                          <a:solidFill>
                            <a:srgbClr val="203864"/>
                          </a:solidFill>
                          <a:effectLst/>
                          <a:latin typeface="Calibri" panose="020F0502020204030204" pitchFamily="34" charset="0"/>
                        </a:rPr>
                        <a:t>599.893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638.069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467.909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288.228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395.180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52885617"/>
                  </a:ext>
                </a:extLst>
              </a:tr>
            </a:tbl>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agosto de 2024</a:t>
            </a:r>
          </a:p>
        </p:txBody>
      </p:sp>
      <p:sp>
        <p:nvSpPr>
          <p:cNvPr id="3" name="CuadroTexto 2">
            <a:extLst>
              <a:ext uri="{FF2B5EF4-FFF2-40B4-BE49-F238E27FC236}">
                <a16:creationId xmlns:a16="http://schemas.microsoft.com/office/drawing/2014/main" id="{FF3172CA-B2B6-25DA-861E-A11AD3AA99FC}"/>
              </a:ext>
            </a:extLst>
          </p:cNvPr>
          <p:cNvSpPr txBox="1"/>
          <p:nvPr/>
        </p:nvSpPr>
        <p:spPr>
          <a:xfrm>
            <a:off x="1931549" y="4793939"/>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agosto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agosto de 2024.</a:t>
            </a: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A987A1FF-B4F3-52B9-F641-6B808E3B4AFF}"/>
              </a:ext>
            </a:extLst>
          </p:cNvPr>
          <p:cNvGraphicFramePr>
            <a:graphicFrameLocks noGrp="1"/>
          </p:cNvGraphicFramePr>
          <p:nvPr/>
        </p:nvGraphicFramePr>
        <p:xfrm>
          <a:off x="1931549" y="2154217"/>
          <a:ext cx="7753989" cy="2273989"/>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8.917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12.288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107.741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116.901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a:solidFill>
                            <a:srgbClr val="203264"/>
                          </a:solidFill>
                          <a:effectLst/>
                          <a:latin typeface="Calibri" panose="020F0502020204030204" pitchFamily="34" charset="0"/>
                        </a:rPr>
                        <a:t>873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2.303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100.990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141.685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a:solidFill>
                            <a:srgbClr val="203264"/>
                          </a:solidFill>
                          <a:effectLst/>
                          <a:latin typeface="Calibri" panose="020F0502020204030204" pitchFamily="34" charset="0"/>
                        </a:rPr>
                        <a:t>1.474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8.623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47.532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61.468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966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1.736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a:solidFill>
                            <a:srgbClr val="2032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233.844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256.997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a:solidFill>
                            <a:srgbClr val="203264"/>
                          </a:solidFill>
                          <a:effectLst/>
                          <a:latin typeface="Calibri" panose="020F0502020204030204" pitchFamily="34" charset="0"/>
                        </a:rPr>
                        <a:t>970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100.726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143.311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1.005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3.327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599.893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732.793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5.467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0" i="0" u="none" strike="noStrike" dirty="0">
                          <a:solidFill>
                            <a:srgbClr val="203264"/>
                          </a:solidFill>
                          <a:effectLst/>
                          <a:latin typeface="Calibri" panose="020F0502020204030204" pitchFamily="34" charset="0"/>
                        </a:rPr>
                        <a:t>18.114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agosto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1F413953-D510-AFF9-EB2D-004E6EFEAFDE}"/>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agosto de 2024</a:t>
            </a:r>
          </a:p>
        </p:txBody>
      </p:sp>
      <p:graphicFrame>
        <p:nvGraphicFramePr>
          <p:cNvPr id="5" name="Tabla 4">
            <a:extLst>
              <a:ext uri="{FF2B5EF4-FFF2-40B4-BE49-F238E27FC236}">
                <a16:creationId xmlns:a16="http://schemas.microsoft.com/office/drawing/2014/main" id="{979C16D0-0EBC-ED8C-E93B-08CC3A8A08BB}"/>
              </a:ext>
            </a:extLst>
          </p:cNvPr>
          <p:cNvGraphicFramePr>
            <a:graphicFrameLocks noGrp="1"/>
          </p:cNvGraphicFramePr>
          <p:nvPr/>
        </p:nvGraphicFramePr>
        <p:xfrm>
          <a:off x="1901952" y="2513274"/>
          <a:ext cx="7571233" cy="1649469"/>
        </p:xfrm>
        <a:graphic>
          <a:graphicData uri="http://schemas.openxmlformats.org/drawingml/2006/table">
            <a:tbl>
              <a:tblPr/>
              <a:tblGrid>
                <a:gridCol w="2016552">
                  <a:extLst>
                    <a:ext uri="{9D8B030D-6E8A-4147-A177-3AD203B41FA5}">
                      <a16:colId xmlns:a16="http://schemas.microsoft.com/office/drawing/2014/main" val="200165110"/>
                    </a:ext>
                  </a:extLst>
                </a:gridCol>
                <a:gridCol w="1567283">
                  <a:extLst>
                    <a:ext uri="{9D8B030D-6E8A-4147-A177-3AD203B41FA5}">
                      <a16:colId xmlns:a16="http://schemas.microsoft.com/office/drawing/2014/main" val="3999584836"/>
                    </a:ext>
                  </a:extLst>
                </a:gridCol>
                <a:gridCol w="1631806">
                  <a:extLst>
                    <a:ext uri="{9D8B030D-6E8A-4147-A177-3AD203B41FA5}">
                      <a16:colId xmlns:a16="http://schemas.microsoft.com/office/drawing/2014/main" val="1182121226"/>
                    </a:ext>
                  </a:extLst>
                </a:gridCol>
                <a:gridCol w="2355592">
                  <a:extLst>
                    <a:ext uri="{9D8B030D-6E8A-4147-A177-3AD203B41FA5}">
                      <a16:colId xmlns:a16="http://schemas.microsoft.com/office/drawing/2014/main" val="2743960880"/>
                    </a:ext>
                  </a:extLst>
                </a:gridCol>
              </a:tblGrid>
              <a:tr h="46767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002060"/>
                          </a:solidFill>
                          <a:effectLst/>
                          <a:latin typeface="Calibri" panose="020F0502020204030204" pitchFamily="34" charset="0"/>
                        </a:rPr>
                        <a:t>JULIO-2024</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AGOSTO-2024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(AGO-24)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93933">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1" i="0" u="none" strike="noStrike" dirty="0">
                          <a:solidFill>
                            <a:srgbClr val="203864"/>
                          </a:solidFill>
                          <a:effectLst/>
                          <a:latin typeface="Calibri" panose="020F0502020204030204" pitchFamily="34" charset="0"/>
                        </a:rPr>
                        <a:t>1.857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fontAlgn="b"/>
                      <a:r>
                        <a:rPr lang="es-CO" sz="1100" b="1" i="0" u="none" strike="noStrike" dirty="0">
                          <a:solidFill>
                            <a:srgbClr val="203864"/>
                          </a:solidFill>
                          <a:effectLst/>
                          <a:latin typeface="Calibri" panose="020F0502020204030204" pitchFamily="34" charset="0"/>
                        </a:rPr>
                        <a:t>1.882</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0" i="0" u="none" strike="noStrike" dirty="0">
                          <a:solidFill>
                            <a:srgbClr val="203864"/>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93933">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0" i="0" u="none" strike="noStrike" dirty="0">
                          <a:solidFill>
                            <a:srgbClr val="203864"/>
                          </a:solidFill>
                          <a:effectLst/>
                          <a:latin typeface="Calibri" panose="020F0502020204030204" pitchFamily="34" charset="0"/>
                        </a:rPr>
                        <a:t>596.694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fontAlgn="b"/>
                      <a:r>
                        <a:rPr lang="es-CO" sz="1100" b="0" i="0" u="none" strike="noStrike" dirty="0">
                          <a:solidFill>
                            <a:srgbClr val="203864"/>
                          </a:solidFill>
                          <a:effectLst/>
                          <a:latin typeface="Calibri" panose="020F0502020204030204" pitchFamily="34" charset="0"/>
                        </a:rPr>
                        <a:t>598.011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0" i="0" u="none" strike="noStrike" dirty="0">
                          <a:solidFill>
                            <a:srgbClr val="203864"/>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393933">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0" i="0" u="none" strike="noStrike" dirty="0">
                          <a:solidFill>
                            <a:srgbClr val="203864"/>
                          </a:solidFill>
                          <a:effectLst/>
                          <a:latin typeface="Calibri" panose="020F0502020204030204" pitchFamily="34" charset="0"/>
                        </a:rPr>
                        <a:t>598.551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fontAlgn="b"/>
                      <a:r>
                        <a:rPr lang="es-CO" sz="1100" b="0" i="0" u="none" strike="noStrike" dirty="0">
                          <a:solidFill>
                            <a:srgbClr val="203864"/>
                          </a:solidFill>
                          <a:effectLst/>
                          <a:latin typeface="Calibri" panose="020F0502020204030204" pitchFamily="34" charset="0"/>
                        </a:rPr>
                        <a:t>599.893</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r" rtl="0" fontAlgn="ctr"/>
                      <a:r>
                        <a:rPr lang="es-CO" sz="1100" b="0" i="0" u="none" strike="noStrike" dirty="0">
                          <a:solidFill>
                            <a:srgbClr val="203864"/>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agosto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C42A0C91-4DEE-8B4B-17BA-66572EADB6C4}"/>
              </a:ext>
            </a:extLst>
          </p:cNvPr>
          <p:cNvSpPr txBox="1"/>
          <p:nvPr/>
        </p:nvSpPr>
        <p:spPr>
          <a:xfrm>
            <a:off x="1835150" y="419793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agosto de 2024</a:t>
            </a:r>
          </a:p>
        </p:txBody>
      </p:sp>
      <p:graphicFrame>
        <p:nvGraphicFramePr>
          <p:cNvPr id="5" name="Tabla 4">
            <a:extLst>
              <a:ext uri="{FF2B5EF4-FFF2-40B4-BE49-F238E27FC236}">
                <a16:creationId xmlns:a16="http://schemas.microsoft.com/office/drawing/2014/main" id="{D4630E72-C260-697F-9EC6-9C698ADA4543}"/>
              </a:ext>
            </a:extLst>
          </p:cNvPr>
          <p:cNvGraphicFramePr>
            <a:graphicFrameLocks noGrp="1"/>
          </p:cNvGraphicFramePr>
          <p:nvPr/>
        </p:nvGraphicFramePr>
        <p:xfrm>
          <a:off x="2264116" y="2660066"/>
          <a:ext cx="7470648" cy="1266075"/>
        </p:xfrm>
        <a:graphic>
          <a:graphicData uri="http://schemas.openxmlformats.org/drawingml/2006/table">
            <a:tbl>
              <a:tblPr/>
              <a:tblGrid>
                <a:gridCol w="1212673">
                  <a:extLst>
                    <a:ext uri="{9D8B030D-6E8A-4147-A177-3AD203B41FA5}">
                      <a16:colId xmlns:a16="http://schemas.microsoft.com/office/drawing/2014/main" val="2167762924"/>
                    </a:ext>
                  </a:extLst>
                </a:gridCol>
                <a:gridCol w="1845950">
                  <a:extLst>
                    <a:ext uri="{9D8B030D-6E8A-4147-A177-3AD203B41FA5}">
                      <a16:colId xmlns:a16="http://schemas.microsoft.com/office/drawing/2014/main" val="4012451443"/>
                    </a:ext>
                  </a:extLst>
                </a:gridCol>
                <a:gridCol w="2495075">
                  <a:extLst>
                    <a:ext uri="{9D8B030D-6E8A-4147-A177-3AD203B41FA5}">
                      <a16:colId xmlns:a16="http://schemas.microsoft.com/office/drawing/2014/main" val="4200805553"/>
                    </a:ext>
                  </a:extLst>
                </a:gridCol>
                <a:gridCol w="1916950">
                  <a:extLst>
                    <a:ext uri="{9D8B030D-6E8A-4147-A177-3AD203B41FA5}">
                      <a16:colId xmlns:a16="http://schemas.microsoft.com/office/drawing/2014/main" val="3528021170"/>
                    </a:ext>
                  </a:extLst>
                </a:gridCol>
              </a:tblGrid>
              <a:tr h="777240">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488835">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100" b="0" i="0" u="none" strike="noStrike" dirty="0">
                          <a:solidFill>
                            <a:srgbClr val="002060"/>
                          </a:solidFill>
                          <a:effectLst/>
                          <a:latin typeface="Calibri" panose="020F0502020204030204" pitchFamily="34" charset="0"/>
                        </a:rPr>
                        <a:t>599.893</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39.219</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6,54%</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agosto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238C349-5DCD-1B77-B855-05DAF7858892}"/>
              </a:ext>
            </a:extLst>
          </p:cNvPr>
          <p:cNvSpPr txBox="1"/>
          <p:nvPr/>
        </p:nvSpPr>
        <p:spPr>
          <a:xfrm>
            <a:off x="2143457" y="4504054"/>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agosto de 2024.</a:t>
            </a:r>
          </a:p>
          <a:p>
            <a:r>
              <a:rPr lang="es-ES" sz="1200" dirty="0">
                <a:solidFill>
                  <a:schemeClr val="accent1">
                    <a:lumMod val="50000"/>
                  </a:schemeClr>
                </a:solidFill>
              </a:rPr>
              <a:t>2. Fuente Información predios desocupados. Reportes del SIGAB con corte a 31 de agosto de 2024.</a:t>
            </a:r>
          </a:p>
        </p:txBody>
      </p:sp>
      <p:graphicFrame>
        <p:nvGraphicFramePr>
          <p:cNvPr id="3" name="Tabla 2">
            <a:extLst>
              <a:ext uri="{FF2B5EF4-FFF2-40B4-BE49-F238E27FC236}">
                <a16:creationId xmlns:a16="http://schemas.microsoft.com/office/drawing/2014/main" id="{39370204-5A6A-CCA5-A1FA-23B6835F6C04}"/>
              </a:ext>
            </a:extLst>
          </p:cNvPr>
          <p:cNvGraphicFramePr>
            <a:graphicFrameLocks noGrp="1"/>
          </p:cNvGraphicFramePr>
          <p:nvPr/>
        </p:nvGraphicFramePr>
        <p:xfrm>
          <a:off x="2037440" y="2153577"/>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27.841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44.448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175.107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263.378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132.989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215.684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53.474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110.593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87.076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144.152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70.442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84.324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36.309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66.129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638.069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982.182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7.379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76.849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agosto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683F181C-7657-567D-C27A-1677A98EBA15}"/>
              </a:ext>
            </a:extLst>
          </p:cNvPr>
          <p:cNvSpPr txBox="1"/>
          <p:nvPr/>
        </p:nvSpPr>
        <p:spPr>
          <a:xfrm>
            <a:off x="2099569" y="4631586"/>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agosto de 2024.</a:t>
            </a:r>
          </a:p>
        </p:txBody>
      </p:sp>
      <p:graphicFrame>
        <p:nvGraphicFramePr>
          <p:cNvPr id="3" name="Tabla 2">
            <a:extLst>
              <a:ext uri="{FF2B5EF4-FFF2-40B4-BE49-F238E27FC236}">
                <a16:creationId xmlns:a16="http://schemas.microsoft.com/office/drawing/2014/main" id="{A33A27F5-1D8D-3F5F-1C33-999C6E61F407}"/>
              </a:ext>
            </a:extLst>
          </p:cNvPr>
          <p:cNvGraphicFramePr>
            <a:graphicFrameLocks noGrp="1"/>
          </p:cNvGraphicFramePr>
          <p:nvPr/>
        </p:nvGraphicFramePr>
        <p:xfrm>
          <a:off x="2491352" y="2526472"/>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a:solidFill>
                            <a:srgbClr val="002060"/>
                          </a:solidFill>
                          <a:effectLst/>
                          <a:latin typeface="+mn-lt"/>
                          <a:ea typeface="+mn-ea"/>
                          <a:cs typeface="+mn-cs"/>
                        </a:rPr>
                        <a:t>JULIO-2024</a:t>
                      </a:r>
                      <a:endParaRPr lang="es-CO" sz="1000" b="1" i="0" u="none" strike="noStrike" kern="1200" dirty="0">
                        <a:solidFill>
                          <a:srgbClr val="002060"/>
                        </a:solidFill>
                        <a:effectLst/>
                        <a:latin typeface="+mn-lt"/>
                        <a:ea typeface="+mn-ea"/>
                        <a:cs typeface="+mn-cs"/>
                      </a:endParaRP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AGOSTO-2024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(AGO-24)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635.395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636.311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99,72%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637.153</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638.069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agosto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66A5961C-57DB-FFBB-AD32-7A9752541F06}"/>
              </a:ext>
            </a:extLst>
          </p:cNvPr>
          <p:cNvSpPr txBox="1"/>
          <p:nvPr/>
        </p:nvSpPr>
        <p:spPr>
          <a:xfrm>
            <a:off x="2036345" y="4391884"/>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agosto de 2024.</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D476685B-9EAB-9347-3994-C181E1BDBF0B}"/>
              </a:ext>
            </a:extLst>
          </p:cNvPr>
          <p:cNvGraphicFramePr>
            <a:graphicFrameLocks noGrp="1"/>
          </p:cNvGraphicFramePr>
          <p:nvPr/>
        </p:nvGraphicFramePr>
        <p:xfrm>
          <a:off x="2278282" y="2727860"/>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638.069</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dirty="0">
                          <a:solidFill>
                            <a:srgbClr val="002060"/>
                          </a:solidFill>
                          <a:effectLst/>
                          <a:latin typeface="Calibri" panose="020F0502020204030204" pitchFamily="34" charset="0"/>
                        </a:rPr>
                        <a:t>385.104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60,35%</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agosto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80E3403D-76C5-4822-E9CB-8EA2AE0EC19E}"/>
              </a:ext>
            </a:extLst>
          </p:cNvPr>
          <p:cNvGraphicFramePr>
            <a:graphicFrameLocks noGrp="1"/>
          </p:cNvGraphicFramePr>
          <p:nvPr/>
        </p:nvGraphicFramePr>
        <p:xfrm>
          <a:off x="1882551" y="2546683"/>
          <a:ext cx="7823200" cy="990600"/>
        </p:xfrm>
        <a:graphic>
          <a:graphicData uri="http://schemas.openxmlformats.org/drawingml/2006/table">
            <a:tbl>
              <a:tblPr/>
              <a:tblGrid>
                <a:gridCol w="761691">
                  <a:extLst>
                    <a:ext uri="{9D8B030D-6E8A-4147-A177-3AD203B41FA5}">
                      <a16:colId xmlns:a16="http://schemas.microsoft.com/office/drawing/2014/main" val="2877583502"/>
                    </a:ext>
                  </a:extLst>
                </a:gridCol>
                <a:gridCol w="1307569">
                  <a:extLst>
                    <a:ext uri="{9D8B030D-6E8A-4147-A177-3AD203B41FA5}">
                      <a16:colId xmlns:a16="http://schemas.microsoft.com/office/drawing/2014/main" val="1372150968"/>
                    </a:ext>
                  </a:extLst>
                </a:gridCol>
                <a:gridCol w="1002893">
                  <a:extLst>
                    <a:ext uri="{9D8B030D-6E8A-4147-A177-3AD203B41FA5}">
                      <a16:colId xmlns:a16="http://schemas.microsoft.com/office/drawing/2014/main" val="130665231"/>
                    </a:ext>
                  </a:extLst>
                </a:gridCol>
                <a:gridCol w="761691">
                  <a:extLst>
                    <a:ext uri="{9D8B030D-6E8A-4147-A177-3AD203B41FA5}">
                      <a16:colId xmlns:a16="http://schemas.microsoft.com/office/drawing/2014/main" val="2790670686"/>
                    </a:ext>
                  </a:extLst>
                </a:gridCol>
                <a:gridCol w="1475776">
                  <a:extLst>
                    <a:ext uri="{9D8B030D-6E8A-4147-A177-3AD203B41FA5}">
                      <a16:colId xmlns:a16="http://schemas.microsoft.com/office/drawing/2014/main" val="2842446104"/>
                    </a:ext>
                  </a:extLst>
                </a:gridCol>
                <a:gridCol w="2513580">
                  <a:extLst>
                    <a:ext uri="{9D8B030D-6E8A-4147-A177-3AD203B41FA5}">
                      <a16:colId xmlns:a16="http://schemas.microsoft.com/office/drawing/2014/main" val="2017753837"/>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248475922"/>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138.570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162.437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15281213"/>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329.339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3.369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60081534"/>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565.671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4.898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74354719"/>
                  </a:ext>
                </a:extLst>
              </a:tr>
            </a:tbl>
          </a:graphicData>
        </a:graphic>
      </p:graphicFrame>
      <p:sp>
        <p:nvSpPr>
          <p:cNvPr id="6" name="CuadroTexto 5">
            <a:extLst>
              <a:ext uri="{FF2B5EF4-FFF2-40B4-BE49-F238E27FC236}">
                <a16:creationId xmlns:a16="http://schemas.microsoft.com/office/drawing/2014/main" id="{1CE78B9B-0B30-DAE5-FC07-DD802C41C203}"/>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agosto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agosto de 2024.</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agosto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9030A43E-0BD2-6A7C-A620-1184ED9467E5}"/>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agosto de 2024.</a:t>
            </a:r>
          </a:p>
        </p:txBody>
      </p:sp>
      <p:graphicFrame>
        <p:nvGraphicFramePr>
          <p:cNvPr id="4" name="Tabla 3">
            <a:extLst>
              <a:ext uri="{FF2B5EF4-FFF2-40B4-BE49-F238E27FC236}">
                <a16:creationId xmlns:a16="http://schemas.microsoft.com/office/drawing/2014/main" id="{503688F9-18E0-8551-F2C3-B0EA20E3B77C}"/>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002060"/>
                          </a:solidFill>
                          <a:effectLst/>
                          <a:latin typeface="Calibri" panose="020F0502020204030204" pitchFamily="34" charset="0"/>
                        </a:rPr>
                        <a:t>JULIO-2024</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AGOSTO-2024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(AGO-24)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467.233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agosto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D432A808-BE2D-EB7E-5EFA-97F404394581}"/>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agosto de 2024.</a:t>
            </a:r>
          </a:p>
        </p:txBody>
      </p:sp>
      <p:graphicFrame>
        <p:nvGraphicFramePr>
          <p:cNvPr id="4" name="Tabla 3">
            <a:extLst>
              <a:ext uri="{FF2B5EF4-FFF2-40B4-BE49-F238E27FC236}">
                <a16:creationId xmlns:a16="http://schemas.microsoft.com/office/drawing/2014/main" id="{A3DC3A29-5256-188F-B1C7-4595344D0669}"/>
              </a:ext>
            </a:extLst>
          </p:cNvPr>
          <p:cNvGraphicFramePr>
            <a:graphicFrameLocks noGrp="1"/>
          </p:cNvGraphicFramePr>
          <p:nvPr/>
        </p:nvGraphicFramePr>
        <p:xfrm>
          <a:off x="2275884" y="2520378"/>
          <a:ext cx="7128264" cy="1312122"/>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869652">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101.268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31 de julio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47F99EEF-688F-9757-1410-9B36664DCBAD}"/>
              </a:ext>
            </a:extLst>
          </p:cNvPr>
          <p:cNvGraphicFramePr>
            <a:graphicFrameLocks noGrp="1"/>
          </p:cNvGraphicFramePr>
          <p:nvPr>
            <p:extLst>
              <p:ext uri="{D42A27DB-BD31-4B8C-83A1-F6EECF244321}">
                <p14:modId xmlns:p14="http://schemas.microsoft.com/office/powerpoint/2010/main" val="3410985551"/>
              </p:ext>
            </p:extLst>
          </p:nvPr>
        </p:nvGraphicFramePr>
        <p:xfrm>
          <a:off x="302525" y="2571388"/>
          <a:ext cx="11586949" cy="3402319"/>
        </p:xfrm>
        <a:graphic>
          <a:graphicData uri="http://schemas.openxmlformats.org/drawingml/2006/table">
            <a:tbl>
              <a:tblPr/>
              <a:tblGrid>
                <a:gridCol w="605916">
                  <a:extLst>
                    <a:ext uri="{9D8B030D-6E8A-4147-A177-3AD203B41FA5}">
                      <a16:colId xmlns:a16="http://schemas.microsoft.com/office/drawing/2014/main" val="24031752"/>
                    </a:ext>
                  </a:extLst>
                </a:gridCol>
                <a:gridCol w="375092">
                  <a:extLst>
                    <a:ext uri="{9D8B030D-6E8A-4147-A177-3AD203B41FA5}">
                      <a16:colId xmlns:a16="http://schemas.microsoft.com/office/drawing/2014/main" val="4248723540"/>
                    </a:ext>
                  </a:extLst>
                </a:gridCol>
                <a:gridCol w="375092">
                  <a:extLst>
                    <a:ext uri="{9D8B030D-6E8A-4147-A177-3AD203B41FA5}">
                      <a16:colId xmlns:a16="http://schemas.microsoft.com/office/drawing/2014/main" val="3550836980"/>
                    </a:ext>
                  </a:extLst>
                </a:gridCol>
                <a:gridCol w="375092">
                  <a:extLst>
                    <a:ext uri="{9D8B030D-6E8A-4147-A177-3AD203B41FA5}">
                      <a16:colId xmlns:a16="http://schemas.microsoft.com/office/drawing/2014/main" val="2771980977"/>
                    </a:ext>
                  </a:extLst>
                </a:gridCol>
                <a:gridCol w="201972">
                  <a:extLst>
                    <a:ext uri="{9D8B030D-6E8A-4147-A177-3AD203B41FA5}">
                      <a16:colId xmlns:a16="http://schemas.microsoft.com/office/drawing/2014/main" val="2469397424"/>
                    </a:ext>
                  </a:extLst>
                </a:gridCol>
                <a:gridCol w="548210">
                  <a:extLst>
                    <a:ext uri="{9D8B030D-6E8A-4147-A177-3AD203B41FA5}">
                      <a16:colId xmlns:a16="http://schemas.microsoft.com/office/drawing/2014/main" val="335582746"/>
                    </a:ext>
                  </a:extLst>
                </a:gridCol>
                <a:gridCol w="452032">
                  <a:extLst>
                    <a:ext uri="{9D8B030D-6E8A-4147-A177-3AD203B41FA5}">
                      <a16:colId xmlns:a16="http://schemas.microsoft.com/office/drawing/2014/main" val="2184107300"/>
                    </a:ext>
                  </a:extLst>
                </a:gridCol>
                <a:gridCol w="452032">
                  <a:extLst>
                    <a:ext uri="{9D8B030D-6E8A-4147-A177-3AD203B41FA5}">
                      <a16:colId xmlns:a16="http://schemas.microsoft.com/office/drawing/2014/main" val="580058511"/>
                    </a:ext>
                  </a:extLst>
                </a:gridCol>
                <a:gridCol w="452032">
                  <a:extLst>
                    <a:ext uri="{9D8B030D-6E8A-4147-A177-3AD203B41FA5}">
                      <a16:colId xmlns:a16="http://schemas.microsoft.com/office/drawing/2014/main" val="41928981"/>
                    </a:ext>
                  </a:extLst>
                </a:gridCol>
                <a:gridCol w="201972">
                  <a:extLst>
                    <a:ext uri="{9D8B030D-6E8A-4147-A177-3AD203B41FA5}">
                      <a16:colId xmlns:a16="http://schemas.microsoft.com/office/drawing/2014/main" val="1691323977"/>
                    </a:ext>
                  </a:extLst>
                </a:gridCol>
                <a:gridCol w="548210">
                  <a:extLst>
                    <a:ext uri="{9D8B030D-6E8A-4147-A177-3AD203B41FA5}">
                      <a16:colId xmlns:a16="http://schemas.microsoft.com/office/drawing/2014/main" val="466588403"/>
                    </a:ext>
                  </a:extLst>
                </a:gridCol>
                <a:gridCol w="403944">
                  <a:extLst>
                    <a:ext uri="{9D8B030D-6E8A-4147-A177-3AD203B41FA5}">
                      <a16:colId xmlns:a16="http://schemas.microsoft.com/office/drawing/2014/main" val="2913652639"/>
                    </a:ext>
                  </a:extLst>
                </a:gridCol>
                <a:gridCol w="403944">
                  <a:extLst>
                    <a:ext uri="{9D8B030D-6E8A-4147-A177-3AD203B41FA5}">
                      <a16:colId xmlns:a16="http://schemas.microsoft.com/office/drawing/2014/main" val="1127943602"/>
                    </a:ext>
                  </a:extLst>
                </a:gridCol>
                <a:gridCol w="403944">
                  <a:extLst>
                    <a:ext uri="{9D8B030D-6E8A-4147-A177-3AD203B41FA5}">
                      <a16:colId xmlns:a16="http://schemas.microsoft.com/office/drawing/2014/main" val="4092542982"/>
                    </a:ext>
                  </a:extLst>
                </a:gridCol>
                <a:gridCol w="201972">
                  <a:extLst>
                    <a:ext uri="{9D8B030D-6E8A-4147-A177-3AD203B41FA5}">
                      <a16:colId xmlns:a16="http://schemas.microsoft.com/office/drawing/2014/main" val="3937729523"/>
                    </a:ext>
                  </a:extLst>
                </a:gridCol>
                <a:gridCol w="557828">
                  <a:extLst>
                    <a:ext uri="{9D8B030D-6E8A-4147-A177-3AD203B41FA5}">
                      <a16:colId xmlns:a16="http://schemas.microsoft.com/office/drawing/2014/main" val="3727352715"/>
                    </a:ext>
                  </a:extLst>
                </a:gridCol>
                <a:gridCol w="355855">
                  <a:extLst>
                    <a:ext uri="{9D8B030D-6E8A-4147-A177-3AD203B41FA5}">
                      <a16:colId xmlns:a16="http://schemas.microsoft.com/office/drawing/2014/main" val="2574173106"/>
                    </a:ext>
                  </a:extLst>
                </a:gridCol>
                <a:gridCol w="355855">
                  <a:extLst>
                    <a:ext uri="{9D8B030D-6E8A-4147-A177-3AD203B41FA5}">
                      <a16:colId xmlns:a16="http://schemas.microsoft.com/office/drawing/2014/main" val="2779534121"/>
                    </a:ext>
                  </a:extLst>
                </a:gridCol>
                <a:gridCol w="355855">
                  <a:extLst>
                    <a:ext uri="{9D8B030D-6E8A-4147-A177-3AD203B41FA5}">
                      <a16:colId xmlns:a16="http://schemas.microsoft.com/office/drawing/2014/main" val="1909095660"/>
                    </a:ext>
                  </a:extLst>
                </a:gridCol>
                <a:gridCol w="165906">
                  <a:extLst>
                    <a:ext uri="{9D8B030D-6E8A-4147-A177-3AD203B41FA5}">
                      <a16:colId xmlns:a16="http://schemas.microsoft.com/office/drawing/2014/main" val="3609924664"/>
                    </a:ext>
                  </a:extLst>
                </a:gridCol>
                <a:gridCol w="512143">
                  <a:extLst>
                    <a:ext uri="{9D8B030D-6E8A-4147-A177-3AD203B41FA5}">
                      <a16:colId xmlns:a16="http://schemas.microsoft.com/office/drawing/2014/main" val="1684740589"/>
                    </a:ext>
                  </a:extLst>
                </a:gridCol>
                <a:gridCol w="375092">
                  <a:extLst>
                    <a:ext uri="{9D8B030D-6E8A-4147-A177-3AD203B41FA5}">
                      <a16:colId xmlns:a16="http://schemas.microsoft.com/office/drawing/2014/main" val="3092795475"/>
                    </a:ext>
                  </a:extLst>
                </a:gridCol>
                <a:gridCol w="365473">
                  <a:extLst>
                    <a:ext uri="{9D8B030D-6E8A-4147-A177-3AD203B41FA5}">
                      <a16:colId xmlns:a16="http://schemas.microsoft.com/office/drawing/2014/main" val="2663617132"/>
                    </a:ext>
                  </a:extLst>
                </a:gridCol>
                <a:gridCol w="365473">
                  <a:extLst>
                    <a:ext uri="{9D8B030D-6E8A-4147-A177-3AD203B41FA5}">
                      <a16:colId xmlns:a16="http://schemas.microsoft.com/office/drawing/2014/main" val="1399617806"/>
                    </a:ext>
                  </a:extLst>
                </a:gridCol>
                <a:gridCol w="165906">
                  <a:extLst>
                    <a:ext uri="{9D8B030D-6E8A-4147-A177-3AD203B41FA5}">
                      <a16:colId xmlns:a16="http://schemas.microsoft.com/office/drawing/2014/main" val="703888509"/>
                    </a:ext>
                  </a:extLst>
                </a:gridCol>
                <a:gridCol w="567446">
                  <a:extLst>
                    <a:ext uri="{9D8B030D-6E8A-4147-A177-3AD203B41FA5}">
                      <a16:colId xmlns:a16="http://schemas.microsoft.com/office/drawing/2014/main" val="1577222297"/>
                    </a:ext>
                  </a:extLst>
                </a:gridCol>
                <a:gridCol w="480887">
                  <a:extLst>
                    <a:ext uri="{9D8B030D-6E8A-4147-A177-3AD203B41FA5}">
                      <a16:colId xmlns:a16="http://schemas.microsoft.com/office/drawing/2014/main" val="1895547060"/>
                    </a:ext>
                  </a:extLst>
                </a:gridCol>
                <a:gridCol w="480887">
                  <a:extLst>
                    <a:ext uri="{9D8B030D-6E8A-4147-A177-3AD203B41FA5}">
                      <a16:colId xmlns:a16="http://schemas.microsoft.com/office/drawing/2014/main" val="2707398921"/>
                    </a:ext>
                  </a:extLst>
                </a:gridCol>
                <a:gridCol w="480887">
                  <a:extLst>
                    <a:ext uri="{9D8B030D-6E8A-4147-A177-3AD203B41FA5}">
                      <a16:colId xmlns:a16="http://schemas.microsoft.com/office/drawing/2014/main" val="1942693438"/>
                    </a:ext>
                  </a:extLst>
                </a:gridCol>
              </a:tblGrid>
              <a:tr h="102277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88266575"/>
                  </a:ext>
                </a:extLst>
              </a:tr>
              <a:tr h="264394">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07691312"/>
                  </a:ext>
                </a:extLst>
              </a:tr>
              <a:tr h="264394">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1045464162"/>
                  </a:ext>
                </a:extLst>
              </a:tr>
              <a:tr h="264394">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85134035"/>
                  </a:ext>
                </a:extLst>
              </a:tr>
              <a:tr h="264394">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3954395573"/>
                  </a:ext>
                </a:extLst>
              </a:tr>
              <a:tr h="264394">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87840048"/>
                  </a:ext>
                </a:extLst>
              </a:tr>
              <a:tr h="264394">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2903624941"/>
                  </a:ext>
                </a:extLst>
              </a:tr>
              <a:tr h="264394">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323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45332637"/>
                  </a:ext>
                </a:extLst>
              </a:tr>
              <a:tr h="528789">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2.624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2.179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3.822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6.149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43738718"/>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agosto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2553AE7B-44AA-A7A9-B3DE-8A33107E24C6}"/>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agosto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31 de agosto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4" name="Tabla 3">
            <a:extLst>
              <a:ext uri="{FF2B5EF4-FFF2-40B4-BE49-F238E27FC236}">
                <a16:creationId xmlns:a16="http://schemas.microsoft.com/office/drawing/2014/main" id="{A3A96ABC-B158-5259-26D5-AECA4DB8959A}"/>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55.565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79.010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232.663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324.917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2.067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234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288.228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403.927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2.717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368</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agosto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6755FBDE-4432-4C89-14EE-3C4A3027B5A8}"/>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JULIO-2024</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AGOSTO-2024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288.035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288.228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288.035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288.228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B0E466B5-8714-EF22-F4FF-B0EF4269E724}"/>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agosto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agosto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58440B8E-0B90-2801-96FC-92FB74C1CC28}"/>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288.228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94.999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32,96%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7E9F3F1B-E096-1C85-72A2-48344D93A620}"/>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agosto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agosto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3CB660D-6C49-3B1B-7234-217B9AA1719D}"/>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agosto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agosto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597DBA58-B396-9536-4611-316E5C104E00}"/>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395.180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444.357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395.180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444.357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agosto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C8B454A2-116E-F7FB-0A16-1C48F4C645D6}"/>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JULIO-24</a:t>
                      </a:r>
                      <a:endParaRPr lang="es-CO" sz="1100" b="1" i="0" u="none" strike="noStrike" dirty="0">
                        <a:solidFill>
                          <a:srgbClr val="002060"/>
                        </a:solidFill>
                        <a:effectLst/>
                        <a:latin typeface="Calibri" panose="020F0502020204030204" pitchFamily="34" charset="0"/>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AGOSTO24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AGO</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392.443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393.547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394.077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395.180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077F8C29-665F-92D0-DA85-B8A4B69C6CFD}"/>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agosto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agosto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DC5C92E9-89D5-A446-F43C-6BDDCC935C33}"/>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395.180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BE37FE44-521E-F771-12B6-1D1DF2D3EF21}"/>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agosto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Agosto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Gráfico 2">
            <a:extLst>
              <a:ext uri="{FF2B5EF4-FFF2-40B4-BE49-F238E27FC236}">
                <a16:creationId xmlns:a16="http://schemas.microsoft.com/office/drawing/2014/main" id="{6284CCD2-30B1-BD6C-4902-87857502EBE6}"/>
              </a:ext>
            </a:extLst>
          </p:cNvPr>
          <p:cNvGraphicFramePr>
            <a:graphicFrameLocks/>
          </p:cNvGraphicFramePr>
          <p:nvPr/>
        </p:nvGraphicFramePr>
        <p:xfrm>
          <a:off x="1752128" y="1400175"/>
          <a:ext cx="8750298" cy="274731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Tabla 4">
            <a:extLst>
              <a:ext uri="{FF2B5EF4-FFF2-40B4-BE49-F238E27FC236}">
                <a16:creationId xmlns:a16="http://schemas.microsoft.com/office/drawing/2014/main" id="{117577ED-4D37-82EF-DE5B-D0BA7295E9CD}"/>
              </a:ext>
            </a:extLst>
          </p:cNvPr>
          <p:cNvGraphicFramePr>
            <a:graphicFrameLocks noGrp="1"/>
          </p:cNvGraphicFramePr>
          <p:nvPr/>
        </p:nvGraphicFramePr>
        <p:xfrm>
          <a:off x="1720850" y="4370226"/>
          <a:ext cx="8750299" cy="1905956"/>
        </p:xfrm>
        <a:graphic>
          <a:graphicData uri="http://schemas.openxmlformats.org/drawingml/2006/table">
            <a:tbl>
              <a:tblPr/>
              <a:tblGrid>
                <a:gridCol w="1970245">
                  <a:extLst>
                    <a:ext uri="{9D8B030D-6E8A-4147-A177-3AD203B41FA5}">
                      <a16:colId xmlns:a16="http://schemas.microsoft.com/office/drawing/2014/main" val="346203942"/>
                    </a:ext>
                  </a:extLst>
                </a:gridCol>
                <a:gridCol w="2525467">
                  <a:extLst>
                    <a:ext uri="{9D8B030D-6E8A-4147-A177-3AD203B41FA5}">
                      <a16:colId xmlns:a16="http://schemas.microsoft.com/office/drawing/2014/main" val="3527653963"/>
                    </a:ext>
                  </a:extLst>
                </a:gridCol>
                <a:gridCol w="2284342">
                  <a:extLst>
                    <a:ext uri="{9D8B030D-6E8A-4147-A177-3AD203B41FA5}">
                      <a16:colId xmlns:a16="http://schemas.microsoft.com/office/drawing/2014/main" val="2452715636"/>
                    </a:ext>
                  </a:extLst>
                </a:gridCol>
                <a:gridCol w="1970245">
                  <a:extLst>
                    <a:ext uri="{9D8B030D-6E8A-4147-A177-3AD203B41FA5}">
                      <a16:colId xmlns:a16="http://schemas.microsoft.com/office/drawing/2014/main" val="1537932754"/>
                    </a:ext>
                  </a:extLst>
                </a:gridCol>
              </a:tblGrid>
              <a:tr h="376662">
                <a:tc>
                  <a:txBody>
                    <a:bodyPr/>
                    <a:lstStyle/>
                    <a:p>
                      <a:pPr algn="ctr" rtl="0" fontAlgn="ctr"/>
                      <a:r>
                        <a:rPr lang="es-CO" sz="12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*vr. total facturación a agosto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pt-BR" sz="1200" b="1" i="0" u="none" strike="noStrike">
                          <a:solidFill>
                            <a:srgbClr val="203764"/>
                          </a:solidFill>
                          <a:effectLst/>
                          <a:latin typeface="Calibri" panose="020F0502020204030204" pitchFamily="34" charset="0"/>
                        </a:rPr>
                        <a:t>*vr. total recaudo a agosto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36973694"/>
                  </a:ext>
                </a:extLst>
              </a:tr>
              <a:tr h="193993">
                <a:tc>
                  <a:txBody>
                    <a:bodyPr/>
                    <a:lstStyle/>
                    <a:p>
                      <a:pPr algn="ctr" rtl="0" fontAlgn="ctr"/>
                      <a:r>
                        <a:rPr lang="es-CO" sz="12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$2.418.885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$1.331.990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55,07%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32953892"/>
                  </a:ext>
                </a:extLst>
              </a:tr>
              <a:tr h="193993">
                <a:tc>
                  <a:txBody>
                    <a:bodyPr/>
                    <a:lstStyle/>
                    <a:p>
                      <a:pPr algn="ctr" rtl="0" fontAlgn="ctr"/>
                      <a:r>
                        <a:rPr lang="es-CO" sz="12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$2.057.815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$1.302.842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63,31%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83821498"/>
                  </a:ext>
                </a:extLst>
              </a:tr>
              <a:tr h="193993">
                <a:tc>
                  <a:txBody>
                    <a:bodyPr/>
                    <a:lstStyle/>
                    <a:p>
                      <a:pPr algn="ctr" rtl="0" fontAlgn="ctr"/>
                      <a:r>
                        <a:rPr lang="es-CO" sz="12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$1.224.112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$927.457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75,77%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96329548"/>
                  </a:ext>
                </a:extLst>
              </a:tr>
              <a:tr h="192023">
                <a:tc>
                  <a:txBody>
                    <a:bodyPr/>
                    <a:lstStyle/>
                    <a:p>
                      <a:pPr algn="ctr" rtl="0" fontAlgn="ctr"/>
                      <a:r>
                        <a:rPr lang="es-CO" sz="12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$1.076.936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$709.075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65,84%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66432554"/>
                  </a:ext>
                </a:extLst>
              </a:tr>
              <a:tr h="192023">
                <a:tc>
                  <a:txBody>
                    <a:bodyPr/>
                    <a:lstStyle/>
                    <a:p>
                      <a:pPr algn="ctr" rtl="0" fontAlgn="ctr"/>
                      <a:r>
                        <a:rPr lang="es-CO" sz="12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$1.099.046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$831.492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75,66%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33373136"/>
                  </a:ext>
                </a:extLst>
              </a:tr>
              <a:tr h="193993">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$7.876.793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$5.102.856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64,78%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20259146"/>
                  </a:ext>
                </a:extLst>
              </a:tr>
              <a:tr h="369276">
                <a:tc gridSpan="4">
                  <a:txBody>
                    <a:bodyPr/>
                    <a:lstStyle/>
                    <a:p>
                      <a:pPr algn="ctr" rtl="0" fontAlgn="ctr"/>
                      <a:r>
                        <a:rPr lang="es-MX" sz="12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04134716"/>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Agosto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241974" y="128605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agosto.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2004646" y="1662514"/>
          <a:ext cx="7877907" cy="42855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Marzo 2024 a Agosto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0D488820-119D-4F7F-584B-6138DEB0881B}"/>
              </a:ext>
            </a:extLst>
          </p:cNvPr>
          <p:cNvGraphicFramePr>
            <a:graphicFrameLocks noGrp="1"/>
          </p:cNvGraphicFramePr>
          <p:nvPr/>
        </p:nvGraphicFramePr>
        <p:xfrm>
          <a:off x="453780" y="1905000"/>
          <a:ext cx="3441700" cy="3048000"/>
        </p:xfrm>
        <a:graphic>
          <a:graphicData uri="http://schemas.openxmlformats.org/drawingml/2006/table">
            <a:tbl>
              <a:tblPr/>
              <a:tblGrid>
                <a:gridCol w="1509907">
                  <a:extLst>
                    <a:ext uri="{9D8B030D-6E8A-4147-A177-3AD203B41FA5}">
                      <a16:colId xmlns:a16="http://schemas.microsoft.com/office/drawing/2014/main" val="3466650616"/>
                    </a:ext>
                  </a:extLst>
                </a:gridCol>
                <a:gridCol w="1056301">
                  <a:extLst>
                    <a:ext uri="{9D8B030D-6E8A-4147-A177-3AD203B41FA5}">
                      <a16:colId xmlns:a16="http://schemas.microsoft.com/office/drawing/2014/main" val="1124008262"/>
                    </a:ext>
                  </a:extLst>
                </a:gridCol>
                <a:gridCol w="875492">
                  <a:extLst>
                    <a:ext uri="{9D8B030D-6E8A-4147-A177-3AD203B41FA5}">
                      <a16:colId xmlns:a16="http://schemas.microsoft.com/office/drawing/2014/main" val="1042744431"/>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922526019"/>
                  </a:ext>
                </a:extLst>
              </a:tr>
              <a:tr h="190500">
                <a:tc>
                  <a:txBody>
                    <a:bodyPr/>
                    <a:lstStyle/>
                    <a:p>
                      <a:pPr algn="l" fontAlgn="b"/>
                      <a:r>
                        <a:rPr lang="es-CO" sz="1100" b="1" i="0" u="none" strike="noStrike" dirty="0">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$ 244.262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$ 147.273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77061027"/>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$ 33.731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$ 22.893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139976665"/>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$ 43.654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$ 23.900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25920326"/>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$ 39.491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$ 24.808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28320455"/>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$ 22.679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440412968"/>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$ 27.566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12943063"/>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55928756"/>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noFill/>
                  </a:tcPr>
                </a:tc>
                <a:extLst>
                  <a:ext uri="{0D108BD9-81ED-4DB2-BD59-A6C34878D82A}">
                    <a16:rowId xmlns:a16="http://schemas.microsoft.com/office/drawing/2014/main" val="1426799222"/>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$ 233.004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rgbClr val="203764"/>
                          </a:solidFill>
                          <a:effectLst/>
                          <a:latin typeface="Calibri" panose="020F0502020204030204" pitchFamily="34" charset="0"/>
                        </a:rPr>
                        <a:t>$ 149.073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585277891"/>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$ 33.641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$ 20.429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866407293"/>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$ 40.956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$ 27.286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0046884"/>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$ 46.667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$ 23.324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51017892"/>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$ 26.254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91811893"/>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$ 26.197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54717019"/>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$ 25.583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00287833"/>
                  </a:ext>
                </a:extLst>
              </a:tr>
            </a:tbl>
          </a:graphicData>
        </a:graphic>
      </p:graphicFrame>
      <p:graphicFrame>
        <p:nvGraphicFramePr>
          <p:cNvPr id="5" name="Tabla 4">
            <a:extLst>
              <a:ext uri="{FF2B5EF4-FFF2-40B4-BE49-F238E27FC236}">
                <a16:creationId xmlns:a16="http://schemas.microsoft.com/office/drawing/2014/main" id="{596420B6-C2E8-3E7F-B868-D289EC59C0FF}"/>
              </a:ext>
            </a:extLst>
          </p:cNvPr>
          <p:cNvGraphicFramePr>
            <a:graphicFrameLocks noGrp="1"/>
          </p:cNvGraphicFramePr>
          <p:nvPr/>
        </p:nvGraphicFramePr>
        <p:xfrm>
          <a:off x="4276601" y="1905000"/>
          <a:ext cx="3429000" cy="3048000"/>
        </p:xfrm>
        <a:graphic>
          <a:graphicData uri="http://schemas.openxmlformats.org/drawingml/2006/table">
            <a:tbl>
              <a:tblPr/>
              <a:tblGrid>
                <a:gridCol w="1509902">
                  <a:extLst>
                    <a:ext uri="{9D8B030D-6E8A-4147-A177-3AD203B41FA5}">
                      <a16:colId xmlns:a16="http://schemas.microsoft.com/office/drawing/2014/main" val="1557836877"/>
                    </a:ext>
                  </a:extLst>
                </a:gridCol>
                <a:gridCol w="1056297">
                  <a:extLst>
                    <a:ext uri="{9D8B030D-6E8A-4147-A177-3AD203B41FA5}">
                      <a16:colId xmlns:a16="http://schemas.microsoft.com/office/drawing/2014/main" val="868894746"/>
                    </a:ext>
                  </a:extLst>
                </a:gridCol>
                <a:gridCol w="862801">
                  <a:extLst>
                    <a:ext uri="{9D8B030D-6E8A-4147-A177-3AD203B41FA5}">
                      <a16:colId xmlns:a16="http://schemas.microsoft.com/office/drawing/2014/main" val="4172185870"/>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340383419"/>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$ 144.825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$ 106.796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4015166697"/>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$ 22.182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$ 15.941</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469873013"/>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$ 23.882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7299261"/>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$ 23.578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23183311"/>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80295996"/>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72892728"/>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89705674"/>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noFill/>
                  </a:tcPr>
                </a:tc>
                <a:extLst>
                  <a:ext uri="{0D108BD9-81ED-4DB2-BD59-A6C34878D82A}">
                    <a16:rowId xmlns:a16="http://schemas.microsoft.com/office/drawing/2014/main" val="1925863328"/>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$ 124.290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$ 80.517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00902467"/>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$ 18.152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$ 12.290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197454481"/>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$ 13.187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3828693"/>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55196496"/>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$ 11.831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62254999"/>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84917703"/>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$ 12.368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2870915"/>
                  </a:ext>
                </a:extLst>
              </a:tr>
            </a:tbl>
          </a:graphicData>
        </a:graphic>
      </p:graphicFrame>
      <p:graphicFrame>
        <p:nvGraphicFramePr>
          <p:cNvPr id="9" name="Tabla 8">
            <a:extLst>
              <a:ext uri="{FF2B5EF4-FFF2-40B4-BE49-F238E27FC236}">
                <a16:creationId xmlns:a16="http://schemas.microsoft.com/office/drawing/2014/main" id="{2496EAA2-2316-E842-2085-CAE42252C094}"/>
              </a:ext>
            </a:extLst>
          </p:cNvPr>
          <p:cNvGraphicFramePr>
            <a:graphicFrameLocks noGrp="1"/>
          </p:cNvGraphicFramePr>
          <p:nvPr/>
        </p:nvGraphicFramePr>
        <p:xfrm>
          <a:off x="8086722" y="1905000"/>
          <a:ext cx="3403601" cy="1524000"/>
        </p:xfrm>
        <a:graphic>
          <a:graphicData uri="http://schemas.openxmlformats.org/drawingml/2006/table">
            <a:tbl>
              <a:tblPr/>
              <a:tblGrid>
                <a:gridCol w="1509892">
                  <a:extLst>
                    <a:ext uri="{9D8B030D-6E8A-4147-A177-3AD203B41FA5}">
                      <a16:colId xmlns:a16="http://schemas.microsoft.com/office/drawing/2014/main" val="4278286991"/>
                    </a:ext>
                  </a:extLst>
                </a:gridCol>
                <a:gridCol w="1056290">
                  <a:extLst>
                    <a:ext uri="{9D8B030D-6E8A-4147-A177-3AD203B41FA5}">
                      <a16:colId xmlns:a16="http://schemas.microsoft.com/office/drawing/2014/main" val="2987395567"/>
                    </a:ext>
                  </a:extLst>
                </a:gridCol>
                <a:gridCol w="837419">
                  <a:extLst>
                    <a:ext uri="{9D8B030D-6E8A-4147-A177-3AD203B41FA5}">
                      <a16:colId xmlns:a16="http://schemas.microsoft.com/office/drawing/2014/main" val="4179272292"/>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776520081"/>
                  </a:ext>
                </a:extLst>
              </a:tr>
              <a:tr h="190500">
                <a:tc>
                  <a:txBody>
                    <a:bodyPr/>
                    <a:lstStyle/>
                    <a:p>
                      <a:pPr algn="l" fontAlgn="b"/>
                      <a:r>
                        <a:rPr lang="es-CO" sz="1100" b="1" i="0" u="none" strike="noStrike" dirty="0">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$ 121.139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$ 92.116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99904139"/>
                  </a:ext>
                </a:extLst>
              </a:tr>
              <a:tr h="190500">
                <a:tc>
                  <a:txBody>
                    <a:bodyPr/>
                    <a:lstStyle/>
                    <a:p>
                      <a:pPr algn="l" fontAlgn="b"/>
                      <a:r>
                        <a:rPr lang="es-CO" sz="1100" b="0" i="0" u="none" strike="noStrike" dirty="0">
                          <a:solidFill>
                            <a:srgbClr val="203764"/>
                          </a:solidFill>
                          <a:effectLst/>
                          <a:latin typeface="Calibri" panose="020F0502020204030204" pitchFamily="34" charset="0"/>
                        </a:rPr>
                        <a:t>mar-24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$ 18.941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828165006"/>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$ 20.374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$ 15.638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96123136"/>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$ 19.745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$ 15.053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87174910"/>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$ 20.485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8457921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$ 17.737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8681890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$ 15.783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8004579"/>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Febrero 2024 a Agosto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1569893" y="1587086"/>
          <a:ext cx="8778019" cy="420034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técnica operativa </a:t>
            </a:r>
          </a:p>
          <a:p>
            <a:pPr lvl="1"/>
            <a:r>
              <a:rPr lang="es-CO" sz="1600" b="0" dirty="0">
                <a:solidFill>
                  <a:schemeClr val="accent1">
                    <a:lumMod val="50000"/>
                  </a:schemeClr>
                </a:solidFill>
              </a:rPr>
              <a:t>Histórico – barrido y limpieza   barrido manual y áreas públicas (km) 2018 a 2023</a:t>
            </a:r>
            <a:endParaRPr lang="es-CO" sz="1600" b="0" kern="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02A6DD2-1FA4-ADA1-DDBF-AB47BFA76BF8}"/>
              </a:ext>
            </a:extLst>
          </p:cNvPr>
          <p:cNvGraphicFramePr>
            <a:graphicFrameLocks noGrp="1"/>
          </p:cNvGraphicFramePr>
          <p:nvPr>
            <p:extLst>
              <p:ext uri="{D42A27DB-BD31-4B8C-83A1-F6EECF244321}">
                <p14:modId xmlns:p14="http://schemas.microsoft.com/office/powerpoint/2010/main" val="1115172943"/>
              </p:ext>
            </p:extLst>
          </p:nvPr>
        </p:nvGraphicFramePr>
        <p:xfrm>
          <a:off x="334423" y="2509216"/>
          <a:ext cx="11523147" cy="3446924"/>
        </p:xfrm>
        <a:graphic>
          <a:graphicData uri="http://schemas.openxmlformats.org/drawingml/2006/table">
            <a:tbl>
              <a:tblPr/>
              <a:tblGrid>
                <a:gridCol w="747245">
                  <a:extLst>
                    <a:ext uri="{9D8B030D-6E8A-4147-A177-3AD203B41FA5}">
                      <a16:colId xmlns:a16="http://schemas.microsoft.com/office/drawing/2014/main" val="2089923234"/>
                    </a:ext>
                  </a:extLst>
                </a:gridCol>
                <a:gridCol w="971418">
                  <a:extLst>
                    <a:ext uri="{9D8B030D-6E8A-4147-A177-3AD203B41FA5}">
                      <a16:colId xmlns:a16="http://schemas.microsoft.com/office/drawing/2014/main" val="4293681370"/>
                    </a:ext>
                  </a:extLst>
                </a:gridCol>
                <a:gridCol w="286444">
                  <a:extLst>
                    <a:ext uri="{9D8B030D-6E8A-4147-A177-3AD203B41FA5}">
                      <a16:colId xmlns:a16="http://schemas.microsoft.com/office/drawing/2014/main" val="3981728108"/>
                    </a:ext>
                  </a:extLst>
                </a:gridCol>
                <a:gridCol w="759700">
                  <a:extLst>
                    <a:ext uri="{9D8B030D-6E8A-4147-A177-3AD203B41FA5}">
                      <a16:colId xmlns:a16="http://schemas.microsoft.com/office/drawing/2014/main" val="649109470"/>
                    </a:ext>
                  </a:extLst>
                </a:gridCol>
                <a:gridCol w="896693">
                  <a:extLst>
                    <a:ext uri="{9D8B030D-6E8A-4147-A177-3AD203B41FA5}">
                      <a16:colId xmlns:a16="http://schemas.microsoft.com/office/drawing/2014/main" val="2215550466"/>
                    </a:ext>
                  </a:extLst>
                </a:gridCol>
                <a:gridCol w="286444">
                  <a:extLst>
                    <a:ext uri="{9D8B030D-6E8A-4147-A177-3AD203B41FA5}">
                      <a16:colId xmlns:a16="http://schemas.microsoft.com/office/drawing/2014/main" val="1878559547"/>
                    </a:ext>
                  </a:extLst>
                </a:gridCol>
                <a:gridCol w="759700">
                  <a:extLst>
                    <a:ext uri="{9D8B030D-6E8A-4147-A177-3AD203B41FA5}">
                      <a16:colId xmlns:a16="http://schemas.microsoft.com/office/drawing/2014/main" val="1812408327"/>
                    </a:ext>
                  </a:extLst>
                </a:gridCol>
                <a:gridCol w="934057">
                  <a:extLst>
                    <a:ext uri="{9D8B030D-6E8A-4147-A177-3AD203B41FA5}">
                      <a16:colId xmlns:a16="http://schemas.microsoft.com/office/drawing/2014/main" val="2296722846"/>
                    </a:ext>
                  </a:extLst>
                </a:gridCol>
                <a:gridCol w="286444">
                  <a:extLst>
                    <a:ext uri="{9D8B030D-6E8A-4147-A177-3AD203B41FA5}">
                      <a16:colId xmlns:a16="http://schemas.microsoft.com/office/drawing/2014/main" val="1933829018"/>
                    </a:ext>
                  </a:extLst>
                </a:gridCol>
                <a:gridCol w="759700">
                  <a:extLst>
                    <a:ext uri="{9D8B030D-6E8A-4147-A177-3AD203B41FA5}">
                      <a16:colId xmlns:a16="http://schemas.microsoft.com/office/drawing/2014/main" val="3867702804"/>
                    </a:ext>
                  </a:extLst>
                </a:gridCol>
                <a:gridCol w="887354">
                  <a:extLst>
                    <a:ext uri="{9D8B030D-6E8A-4147-A177-3AD203B41FA5}">
                      <a16:colId xmlns:a16="http://schemas.microsoft.com/office/drawing/2014/main" val="3759820335"/>
                    </a:ext>
                  </a:extLst>
                </a:gridCol>
                <a:gridCol w="286444">
                  <a:extLst>
                    <a:ext uri="{9D8B030D-6E8A-4147-A177-3AD203B41FA5}">
                      <a16:colId xmlns:a16="http://schemas.microsoft.com/office/drawing/2014/main" val="1606128688"/>
                    </a:ext>
                  </a:extLst>
                </a:gridCol>
                <a:gridCol w="759700">
                  <a:extLst>
                    <a:ext uri="{9D8B030D-6E8A-4147-A177-3AD203B41FA5}">
                      <a16:colId xmlns:a16="http://schemas.microsoft.com/office/drawing/2014/main" val="1816986331"/>
                    </a:ext>
                  </a:extLst>
                </a:gridCol>
                <a:gridCol w="946511">
                  <a:extLst>
                    <a:ext uri="{9D8B030D-6E8A-4147-A177-3AD203B41FA5}">
                      <a16:colId xmlns:a16="http://schemas.microsoft.com/office/drawing/2014/main" val="1880238024"/>
                    </a:ext>
                  </a:extLst>
                </a:gridCol>
                <a:gridCol w="286444">
                  <a:extLst>
                    <a:ext uri="{9D8B030D-6E8A-4147-A177-3AD203B41FA5}">
                      <a16:colId xmlns:a16="http://schemas.microsoft.com/office/drawing/2014/main" val="3977908244"/>
                    </a:ext>
                  </a:extLst>
                </a:gridCol>
                <a:gridCol w="759700">
                  <a:extLst>
                    <a:ext uri="{9D8B030D-6E8A-4147-A177-3AD203B41FA5}">
                      <a16:colId xmlns:a16="http://schemas.microsoft.com/office/drawing/2014/main" val="3223257086"/>
                    </a:ext>
                  </a:extLst>
                </a:gridCol>
                <a:gridCol w="909149">
                  <a:extLst>
                    <a:ext uri="{9D8B030D-6E8A-4147-A177-3AD203B41FA5}">
                      <a16:colId xmlns:a16="http://schemas.microsoft.com/office/drawing/2014/main" val="3214881617"/>
                    </a:ext>
                  </a:extLst>
                </a:gridCol>
              </a:tblGrid>
              <a:tr h="403783">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2072764"/>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04538949"/>
                  </a:ext>
                </a:extLst>
              </a:tr>
              <a:tr h="19696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419118689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534024"/>
                  </a:ext>
                </a:extLst>
              </a:tr>
              <a:tr h="19696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582560695"/>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97138"/>
                  </a:ext>
                </a:extLst>
              </a:tr>
              <a:tr h="19696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58533464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93603236"/>
                  </a:ext>
                </a:extLst>
              </a:tr>
              <a:tr h="19696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1345118621"/>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776539"/>
                  </a:ext>
                </a:extLst>
              </a:tr>
              <a:tr h="19696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679790176"/>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4539560"/>
                  </a:ext>
                </a:extLst>
              </a:tr>
              <a:tr h="196967">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329.815,08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2.803.908,53</a:t>
                      </a:r>
                    </a:p>
                  </a:txBody>
                  <a:tcPr marL="0" marR="0" marT="0" marB="0" anchor="ctr">
                    <a:lnL>
                      <a:noFill/>
                    </a:lnL>
                    <a:lnR>
                      <a:noFill/>
                    </a:lnR>
                    <a:lnT>
                      <a:noFill/>
                    </a:lnT>
                    <a:lnB>
                      <a:noFill/>
                    </a:lnB>
                    <a:noFill/>
                  </a:tcPr>
                </a:tc>
                <a:extLst>
                  <a:ext uri="{0D108BD9-81ED-4DB2-BD59-A6C34878D82A}">
                    <a16:rowId xmlns:a16="http://schemas.microsoft.com/office/drawing/2014/main" val="1030537322"/>
                  </a:ext>
                </a:extLst>
              </a:tr>
              <a:tr h="67953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39.321,83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426.634,92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2409909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Agosto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772155" y="1407785"/>
          <a:ext cx="8647690" cy="486993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Agosto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Agosto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2352C6CF-D4C8-C330-84CB-A940697EA474}"/>
              </a:ext>
            </a:extLst>
          </p:cNvPr>
          <p:cNvGraphicFramePr>
            <a:graphicFrameLocks noGrp="1"/>
          </p:cNvGraphicFramePr>
          <p:nvPr/>
        </p:nvGraphicFramePr>
        <p:xfrm>
          <a:off x="1783555" y="1694209"/>
          <a:ext cx="9454165" cy="2100120"/>
        </p:xfrm>
        <a:graphic>
          <a:graphicData uri="http://schemas.openxmlformats.org/drawingml/2006/table">
            <a:tbl>
              <a:tblPr/>
              <a:tblGrid>
                <a:gridCol w="1350595">
                  <a:extLst>
                    <a:ext uri="{9D8B030D-6E8A-4147-A177-3AD203B41FA5}">
                      <a16:colId xmlns:a16="http://schemas.microsoft.com/office/drawing/2014/main" val="319417012"/>
                    </a:ext>
                  </a:extLst>
                </a:gridCol>
                <a:gridCol w="1350595">
                  <a:extLst>
                    <a:ext uri="{9D8B030D-6E8A-4147-A177-3AD203B41FA5}">
                      <a16:colId xmlns:a16="http://schemas.microsoft.com/office/drawing/2014/main" val="1746605226"/>
                    </a:ext>
                  </a:extLst>
                </a:gridCol>
                <a:gridCol w="1350595">
                  <a:extLst>
                    <a:ext uri="{9D8B030D-6E8A-4147-A177-3AD203B41FA5}">
                      <a16:colId xmlns:a16="http://schemas.microsoft.com/office/drawing/2014/main" val="2538882068"/>
                    </a:ext>
                  </a:extLst>
                </a:gridCol>
                <a:gridCol w="1350595">
                  <a:extLst>
                    <a:ext uri="{9D8B030D-6E8A-4147-A177-3AD203B41FA5}">
                      <a16:colId xmlns:a16="http://schemas.microsoft.com/office/drawing/2014/main" val="3515765790"/>
                    </a:ext>
                  </a:extLst>
                </a:gridCol>
                <a:gridCol w="1350595">
                  <a:extLst>
                    <a:ext uri="{9D8B030D-6E8A-4147-A177-3AD203B41FA5}">
                      <a16:colId xmlns:a16="http://schemas.microsoft.com/office/drawing/2014/main" val="2860050757"/>
                    </a:ext>
                  </a:extLst>
                </a:gridCol>
                <a:gridCol w="1350595">
                  <a:extLst>
                    <a:ext uri="{9D8B030D-6E8A-4147-A177-3AD203B41FA5}">
                      <a16:colId xmlns:a16="http://schemas.microsoft.com/office/drawing/2014/main" val="1808067873"/>
                    </a:ext>
                  </a:extLst>
                </a:gridCol>
                <a:gridCol w="1350595">
                  <a:extLst>
                    <a:ext uri="{9D8B030D-6E8A-4147-A177-3AD203B41FA5}">
                      <a16:colId xmlns:a16="http://schemas.microsoft.com/office/drawing/2014/main" val="4070473863"/>
                    </a:ext>
                  </a:extLst>
                </a:gridCol>
              </a:tblGrid>
              <a:tr h="175010">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50879754"/>
                  </a:ext>
                </a:extLst>
              </a:tr>
              <a:tr h="175010">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88670090"/>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52754509"/>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57442794"/>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5637257"/>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4538732"/>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565661"/>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87507551"/>
                  </a:ext>
                </a:extLst>
              </a:tr>
              <a:tr h="175010">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78351183"/>
                  </a:ext>
                </a:extLst>
              </a:tr>
              <a:tr h="175010">
                <a:tc>
                  <a:txBody>
                    <a:bodyPr/>
                    <a:lstStyle/>
                    <a:p>
                      <a:pPr algn="ctr" rtl="0" fontAlgn="ctr"/>
                      <a:r>
                        <a:rPr lang="es-CO" sz="1000" b="0" i="0" u="none" strike="noStrike" dirty="0">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89420075"/>
                  </a:ext>
                </a:extLst>
              </a:tr>
              <a:tr h="175010">
                <a:tc>
                  <a:txBody>
                    <a:bodyPr/>
                    <a:lstStyle/>
                    <a:p>
                      <a:pPr algn="ctr" rtl="0" fontAlgn="ctr"/>
                      <a:r>
                        <a:rPr lang="es-CO" sz="1000" b="1"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14156522"/>
                  </a:ext>
                </a:extLst>
              </a:tr>
              <a:tr h="175010">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-$ 1.271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-$ 290.066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-$ 83.327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-$ 15.648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-$ 41.902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-$ 432.213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4826383"/>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Agosto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553989" y="1480097"/>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178BD974-C5A7-63A9-5E74-9982DAB7D488}"/>
              </a:ext>
            </a:extLst>
          </p:cNvPr>
          <p:cNvGraphicFramePr>
            <a:graphicFrameLocks noGrp="1"/>
          </p:cNvGraphicFramePr>
          <p:nvPr/>
        </p:nvGraphicFramePr>
        <p:xfrm>
          <a:off x="2014077" y="1890172"/>
          <a:ext cx="7352112" cy="3035894"/>
        </p:xfrm>
        <a:graphic>
          <a:graphicData uri="http://schemas.openxmlformats.org/drawingml/2006/table">
            <a:tbl>
              <a:tblPr/>
              <a:tblGrid>
                <a:gridCol w="1975797">
                  <a:extLst>
                    <a:ext uri="{9D8B030D-6E8A-4147-A177-3AD203B41FA5}">
                      <a16:colId xmlns:a16="http://schemas.microsoft.com/office/drawing/2014/main" val="200376861"/>
                    </a:ext>
                  </a:extLst>
                </a:gridCol>
                <a:gridCol w="1075263">
                  <a:extLst>
                    <a:ext uri="{9D8B030D-6E8A-4147-A177-3AD203B41FA5}">
                      <a16:colId xmlns:a16="http://schemas.microsoft.com/office/drawing/2014/main" val="1556436163"/>
                    </a:ext>
                  </a:extLst>
                </a:gridCol>
                <a:gridCol w="1075263">
                  <a:extLst>
                    <a:ext uri="{9D8B030D-6E8A-4147-A177-3AD203B41FA5}">
                      <a16:colId xmlns:a16="http://schemas.microsoft.com/office/drawing/2014/main" val="1356909151"/>
                    </a:ext>
                  </a:extLst>
                </a:gridCol>
                <a:gridCol w="1075263">
                  <a:extLst>
                    <a:ext uri="{9D8B030D-6E8A-4147-A177-3AD203B41FA5}">
                      <a16:colId xmlns:a16="http://schemas.microsoft.com/office/drawing/2014/main" val="1320526071"/>
                    </a:ext>
                  </a:extLst>
                </a:gridCol>
                <a:gridCol w="1075263">
                  <a:extLst>
                    <a:ext uri="{9D8B030D-6E8A-4147-A177-3AD203B41FA5}">
                      <a16:colId xmlns:a16="http://schemas.microsoft.com/office/drawing/2014/main" val="2644958007"/>
                    </a:ext>
                  </a:extLst>
                </a:gridCol>
                <a:gridCol w="1075263">
                  <a:extLst>
                    <a:ext uri="{9D8B030D-6E8A-4147-A177-3AD203B41FA5}">
                      <a16:colId xmlns:a16="http://schemas.microsoft.com/office/drawing/2014/main" val="1609124064"/>
                    </a:ext>
                  </a:extLst>
                </a:gridCol>
              </a:tblGrid>
              <a:tr h="251460">
                <a:tc>
                  <a:txBody>
                    <a:bodyPr/>
                    <a:lstStyle/>
                    <a:p>
                      <a:pPr algn="ctr" rtl="0" fontAlgn="ctr">
                        <a:lnSpc>
                          <a:spcPct val="150000"/>
                        </a:lnSpc>
                      </a:pP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lnSpc>
                          <a:spcPct val="150000"/>
                        </a:lnSpc>
                      </a:pP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lnSpc>
                          <a:spcPct val="150000"/>
                        </a:lnSpc>
                      </a:pP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lnSpc>
                          <a:spcPct val="150000"/>
                        </a:lnSpc>
                      </a:pP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lnSpc>
                          <a:spcPct val="150000"/>
                        </a:lnSpc>
                      </a:pP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lnSpc>
                          <a:spcPct val="150000"/>
                        </a:lnSpc>
                      </a:pP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34987327"/>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$8.020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$7.151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$5.554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$4.246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$5.244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57097244"/>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$1.817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$1.581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$1.259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$877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$1.093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48935105"/>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$1.836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$1.699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$1.687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$1.204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$1.097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76531500"/>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$4.819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$3.364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$3.894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$3.262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$3.212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51912247"/>
                  </a:ext>
                </a:extLst>
              </a:tr>
              <a:tr h="251460">
                <a:tc>
                  <a:txBody>
                    <a:bodyPr/>
                    <a:lstStyle/>
                    <a:p>
                      <a:pPr algn="ctr" rtl="0" fontAlgn="ctr">
                        <a:lnSpc>
                          <a:spcPct val="150000"/>
                        </a:lnSpc>
                      </a:pP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$818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$760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$750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$539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$488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15769731"/>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$2.161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$1.240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$1.477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$690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$1.291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85286756"/>
                  </a:ext>
                </a:extLst>
              </a:tr>
              <a:tr h="256374">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$246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$79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$147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27219415"/>
                  </a:ext>
                </a:extLst>
              </a:tr>
              <a:tr h="80018">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$401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$128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$240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6654443"/>
                  </a:ext>
                </a:extLst>
              </a:tr>
              <a:tr h="26492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$5.181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$4.340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$3.114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$2.342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$2.749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87512647"/>
                  </a:ext>
                </a:extLst>
              </a:tr>
              <a:tr h="251460">
                <a:tc>
                  <a:txBody>
                    <a:bodyPr/>
                    <a:lstStyle/>
                    <a:p>
                      <a:pPr algn="ctr" rtl="0" fontAlgn="ctr">
                        <a:lnSpc>
                          <a:spcPct val="150000"/>
                        </a:lnSpc>
                      </a:pPr>
                      <a:r>
                        <a:rPr lang="es-CO" sz="1100" b="0" i="0" u="none" strike="noStrike" dirty="0">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$422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a:solidFill>
                            <a:srgbClr val="203764"/>
                          </a:solidFill>
                          <a:effectLst/>
                          <a:latin typeface="Calibri" panose="020F0502020204030204" pitchFamily="34" charset="0"/>
                        </a:rPr>
                        <a:t>$393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$388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$279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0" i="0" u="none" strike="noStrike" dirty="0">
                          <a:solidFill>
                            <a:srgbClr val="203764"/>
                          </a:solidFill>
                          <a:effectLst/>
                          <a:latin typeface="Calibri" panose="020F0502020204030204" pitchFamily="34" charset="0"/>
                        </a:rPr>
                        <a:t>$252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49993126"/>
                  </a:ext>
                </a:extLst>
              </a:tr>
              <a:tr h="251460">
                <a:tc>
                  <a:txBody>
                    <a:bodyPr/>
                    <a:lstStyle/>
                    <a:p>
                      <a:pPr algn="ctr" rtl="0" fontAlgn="ctr">
                        <a:lnSpc>
                          <a:spcPct val="150000"/>
                        </a:lnSpc>
                      </a:pPr>
                      <a:r>
                        <a:rPr lang="es-CO" sz="1100" b="1" i="0" u="none" strike="noStrike" dirty="0">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1" i="0" u="none" strike="noStrike">
                          <a:solidFill>
                            <a:srgbClr val="203764"/>
                          </a:solidFill>
                          <a:effectLst/>
                          <a:latin typeface="Calibri" panose="020F0502020204030204" pitchFamily="34" charset="0"/>
                        </a:rPr>
                        <a:t>$25.721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1" i="0" u="none" strike="noStrike">
                          <a:solidFill>
                            <a:srgbClr val="203764"/>
                          </a:solidFill>
                          <a:effectLst/>
                          <a:latin typeface="Calibri" panose="020F0502020204030204" pitchFamily="34" charset="0"/>
                        </a:rPr>
                        <a:t>$20.899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1" i="0" u="none" strike="noStrike">
                          <a:solidFill>
                            <a:srgbClr val="203764"/>
                          </a:solidFill>
                          <a:effectLst/>
                          <a:latin typeface="Calibri" panose="020F0502020204030204" pitchFamily="34" charset="0"/>
                        </a:rPr>
                        <a:t>$18.565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1" i="0" u="none" strike="noStrike" dirty="0">
                          <a:solidFill>
                            <a:srgbClr val="203764"/>
                          </a:solidFill>
                          <a:effectLst/>
                          <a:latin typeface="Calibri" panose="020F0502020204030204" pitchFamily="34" charset="0"/>
                        </a:rPr>
                        <a:t>$13.467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lnSpc>
                          <a:spcPct val="150000"/>
                        </a:lnSpc>
                      </a:pPr>
                      <a:r>
                        <a:rPr lang="es-CO" sz="1100" b="1" i="0" u="none" strike="noStrike" dirty="0">
                          <a:solidFill>
                            <a:srgbClr val="203764"/>
                          </a:solidFill>
                          <a:effectLst/>
                          <a:latin typeface="Calibri" panose="020F0502020204030204" pitchFamily="34" charset="0"/>
                        </a:rPr>
                        <a:t>$16.007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8691389"/>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agosto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C092FC38-FF33-FA33-3262-4243D54D0C00}"/>
              </a:ext>
            </a:extLst>
          </p:cNvPr>
          <p:cNvGraphicFramePr>
            <a:graphicFrameLocks noGrp="1"/>
          </p:cNvGraphicFramePr>
          <p:nvPr/>
        </p:nvGraphicFramePr>
        <p:xfrm>
          <a:off x="2725673" y="1627755"/>
          <a:ext cx="6697634" cy="4398149"/>
        </p:xfrm>
        <a:graphic>
          <a:graphicData uri="http://schemas.openxmlformats.org/drawingml/2006/table">
            <a:tbl>
              <a:tblPr/>
              <a:tblGrid>
                <a:gridCol w="2357914">
                  <a:extLst>
                    <a:ext uri="{9D8B030D-6E8A-4147-A177-3AD203B41FA5}">
                      <a16:colId xmlns:a16="http://schemas.microsoft.com/office/drawing/2014/main" val="2201536149"/>
                    </a:ext>
                  </a:extLst>
                </a:gridCol>
                <a:gridCol w="867944">
                  <a:extLst>
                    <a:ext uri="{9D8B030D-6E8A-4147-A177-3AD203B41FA5}">
                      <a16:colId xmlns:a16="http://schemas.microsoft.com/office/drawing/2014/main" val="1391240257"/>
                    </a:ext>
                  </a:extLst>
                </a:gridCol>
                <a:gridCol w="867944">
                  <a:extLst>
                    <a:ext uri="{9D8B030D-6E8A-4147-A177-3AD203B41FA5}">
                      <a16:colId xmlns:a16="http://schemas.microsoft.com/office/drawing/2014/main" val="1069508001"/>
                    </a:ext>
                  </a:extLst>
                </a:gridCol>
                <a:gridCol w="867944">
                  <a:extLst>
                    <a:ext uri="{9D8B030D-6E8A-4147-A177-3AD203B41FA5}">
                      <a16:colId xmlns:a16="http://schemas.microsoft.com/office/drawing/2014/main" val="2726731100"/>
                    </a:ext>
                  </a:extLst>
                </a:gridCol>
                <a:gridCol w="867944">
                  <a:extLst>
                    <a:ext uri="{9D8B030D-6E8A-4147-A177-3AD203B41FA5}">
                      <a16:colId xmlns:a16="http://schemas.microsoft.com/office/drawing/2014/main" val="3440362948"/>
                    </a:ext>
                  </a:extLst>
                </a:gridCol>
                <a:gridCol w="867944">
                  <a:extLst>
                    <a:ext uri="{9D8B030D-6E8A-4147-A177-3AD203B41FA5}">
                      <a16:colId xmlns:a16="http://schemas.microsoft.com/office/drawing/2014/main" val="2725010665"/>
                    </a:ext>
                  </a:extLst>
                </a:gridCol>
              </a:tblGrid>
              <a:tr h="209890">
                <a:tc>
                  <a:txBody>
                    <a:bodyPr/>
                    <a:lstStyle/>
                    <a:p>
                      <a:pPr algn="ctr" rtl="0" fontAlgn="ctr"/>
                      <a:r>
                        <a:rPr lang="es-CO" sz="11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04746662"/>
                  </a:ext>
                </a:extLst>
              </a:tr>
              <a:tr h="209890">
                <a:tc>
                  <a:txBody>
                    <a:bodyPr/>
                    <a:lstStyle/>
                    <a:p>
                      <a:pPr algn="l" rtl="0" fontAlgn="ctr"/>
                      <a:r>
                        <a:rPr lang="es-CO" sz="1100" b="0" i="0" u="none" strike="noStrike" dirty="0">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$ 7.954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$ 8.261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$ 5.593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$ 3.893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$ 5.249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0873268"/>
                  </a:ext>
                </a:extLst>
              </a:tr>
              <a:tr h="209890">
                <a:tc>
                  <a:txBody>
                    <a:bodyPr/>
                    <a:lstStyle/>
                    <a:p>
                      <a:pPr algn="l" rtl="0" fontAlgn="ctr"/>
                      <a:r>
                        <a:rPr lang="es-CO" sz="11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$ 1.826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$ 814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$ 1.091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80124108"/>
                  </a:ext>
                </a:extLst>
              </a:tr>
              <a:tr h="209890">
                <a:tc>
                  <a:txBody>
                    <a:bodyPr/>
                    <a:lstStyle/>
                    <a:p>
                      <a:pPr algn="l" rtl="0" fontAlgn="ctr"/>
                      <a:r>
                        <a:rPr lang="es-CO" sz="11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$ 1.802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$ 2.318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$ 1.041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$ 1.079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89080266"/>
                  </a:ext>
                </a:extLst>
              </a:tr>
              <a:tr h="209890">
                <a:tc>
                  <a:txBody>
                    <a:bodyPr/>
                    <a:lstStyle/>
                    <a:p>
                      <a:pPr algn="l" rtl="0" fontAlgn="ctr"/>
                      <a:r>
                        <a:rPr lang="es-CO" sz="11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$ 4.762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$ 4.670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$ 3.778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$ 3.188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6399090"/>
                  </a:ext>
                </a:extLst>
              </a:tr>
              <a:tr h="209890">
                <a:tc>
                  <a:txBody>
                    <a:bodyPr/>
                    <a:lstStyle/>
                    <a:p>
                      <a:pPr algn="l" rtl="0" fontAlgn="ctr"/>
                      <a:r>
                        <a:rPr lang="es-CO" sz="11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$ 805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$ 1.042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97954055"/>
                  </a:ext>
                </a:extLst>
              </a:tr>
              <a:tr h="209890">
                <a:tc>
                  <a:txBody>
                    <a:bodyPr/>
                    <a:lstStyle/>
                    <a:p>
                      <a:pPr algn="l" rtl="0" fontAlgn="ctr"/>
                      <a:r>
                        <a:rPr lang="es-CO" sz="11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47895670"/>
                  </a:ext>
                </a:extLst>
              </a:tr>
              <a:tr h="209890">
                <a:tc>
                  <a:txBody>
                    <a:bodyPr/>
                    <a:lstStyle/>
                    <a:p>
                      <a:pPr algn="l" rtl="0" fontAlgn="ctr"/>
                      <a:r>
                        <a:rPr lang="es-CO" sz="11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18980240"/>
                  </a:ext>
                </a:extLst>
              </a:tr>
              <a:tr h="209890">
                <a:tc>
                  <a:txBody>
                    <a:bodyPr/>
                    <a:lstStyle/>
                    <a:p>
                      <a:pPr algn="l" rtl="0" fontAlgn="ctr"/>
                      <a:r>
                        <a:rPr lang="es-CO" sz="11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8285993"/>
                  </a:ext>
                </a:extLst>
              </a:tr>
              <a:tr h="209890">
                <a:tc>
                  <a:txBody>
                    <a:bodyPr/>
                    <a:lstStyle/>
                    <a:p>
                      <a:pPr algn="l" rtl="0" fontAlgn="ctr"/>
                      <a:r>
                        <a:rPr lang="es-CO" sz="11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$ 4.962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$ 4.699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$ 3.159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$ 2.689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70889995"/>
                  </a:ext>
                </a:extLst>
              </a:tr>
              <a:tr h="209890">
                <a:tc>
                  <a:txBody>
                    <a:bodyPr/>
                    <a:lstStyle/>
                    <a:p>
                      <a:pPr algn="l" rtl="0" fontAlgn="ctr"/>
                      <a:r>
                        <a:rPr lang="es-CO" sz="11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$ 539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59001341"/>
                  </a:ext>
                </a:extLst>
              </a:tr>
              <a:tr h="209890">
                <a:tc>
                  <a:txBody>
                    <a:bodyPr/>
                    <a:lstStyle/>
                    <a:p>
                      <a:pPr algn="ctr" rtl="0" fontAlgn="ctr"/>
                      <a:r>
                        <a:rPr lang="es-CO" sz="11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$ 25.255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$ 25.232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$ 18.437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$ 12.252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$ 15.699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09009731"/>
                  </a:ext>
                </a:extLst>
              </a:tr>
              <a:tr h="20034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dirty="0">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26496286"/>
                  </a:ext>
                </a:extLst>
              </a:tr>
              <a:tr h="209890">
                <a:tc>
                  <a:txBody>
                    <a:bodyPr/>
                    <a:lstStyle/>
                    <a:p>
                      <a:pPr algn="ctr" rtl="0" fontAlgn="ctr"/>
                      <a:r>
                        <a:rPr lang="es-CO" sz="11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270534"/>
                  </a:ext>
                </a:extLst>
              </a:tr>
              <a:tr h="209890">
                <a:tc>
                  <a:txBody>
                    <a:bodyPr/>
                    <a:lstStyle/>
                    <a:p>
                      <a:pPr algn="l" rtl="0" fontAlgn="ctr"/>
                      <a:r>
                        <a:rPr lang="es-CO" sz="11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5861321"/>
                  </a:ext>
                </a:extLst>
              </a:tr>
              <a:tr h="209890">
                <a:tc>
                  <a:txBody>
                    <a:bodyPr/>
                    <a:lstStyle/>
                    <a:p>
                      <a:pPr algn="l" rtl="0" fontAlgn="ctr"/>
                      <a:r>
                        <a:rPr lang="es-CO" sz="11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6320841"/>
                  </a:ext>
                </a:extLst>
              </a:tr>
              <a:tr h="209890">
                <a:tc>
                  <a:txBody>
                    <a:bodyPr/>
                    <a:lstStyle/>
                    <a:p>
                      <a:pPr algn="l" rtl="0" fontAlgn="ctr"/>
                      <a:r>
                        <a:rPr lang="es-CO" sz="11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676822"/>
                  </a:ext>
                </a:extLst>
              </a:tr>
              <a:tr h="209890">
                <a:tc>
                  <a:txBody>
                    <a:bodyPr/>
                    <a:lstStyle/>
                    <a:p>
                      <a:pPr algn="l" rtl="0" fontAlgn="ctr"/>
                      <a:r>
                        <a:rPr lang="es-CO" sz="11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00572532"/>
                  </a:ext>
                </a:extLst>
              </a:tr>
              <a:tr h="209890">
                <a:tc>
                  <a:txBody>
                    <a:bodyPr/>
                    <a:lstStyle/>
                    <a:p>
                      <a:pPr algn="l" rtl="0" fontAlgn="ctr"/>
                      <a:r>
                        <a:rPr lang="es-CO" sz="11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93743617"/>
                  </a:ext>
                </a:extLst>
              </a:tr>
              <a:tr h="209890">
                <a:tc>
                  <a:txBody>
                    <a:bodyPr/>
                    <a:lstStyle/>
                    <a:p>
                      <a:pPr algn="ctr" rtl="0" fontAlgn="ctr"/>
                      <a:r>
                        <a:rPr lang="es-CO" sz="11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$ 351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38487924"/>
                  </a:ext>
                </a:extLst>
              </a:tr>
              <a:tr h="209890">
                <a:tc>
                  <a:txBody>
                    <a:bodyPr/>
                    <a:lstStyle/>
                    <a:p>
                      <a:pPr algn="ctr" rtl="0" fontAlgn="ctr"/>
                      <a:r>
                        <a:rPr lang="es-CO" sz="11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$ 25.427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$ 25.583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$ 18.531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$ 12.368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$ 15.783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92890385"/>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agosto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agosto.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904081" y="1682749"/>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marzo 2024 a agosto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737361" y="1733256"/>
          <a:ext cx="8680190" cy="462046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agosto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8661527" y="128599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1477387" y="1547934"/>
          <a:ext cx="9178488" cy="512037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agosto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717618" y="1787270"/>
          <a:ext cx="6625164" cy="408752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febrero 2024 a agosto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2460003" y="1698897"/>
          <a:ext cx="7232638" cy="40684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492775-009D-45E7-A7B3-BD438A86939F}">
  <ds:schemaRefs>
    <ds:schemaRef ds:uri="http://purl.org/dc/dcmitype/"/>
    <ds:schemaRef ds:uri="http://schemas.microsoft.com/office/2006/documentManagement/types"/>
    <ds:schemaRef ds:uri="http://schemas.openxmlformats.org/package/2006/metadata/core-properties"/>
    <ds:schemaRef ds:uri="http://www.w3.org/XML/1998/namespace"/>
    <ds:schemaRef ds:uri="3576f33e-ff2c-4177-bbf1-6add039be0f7"/>
    <ds:schemaRef ds:uri="http://schemas.microsoft.com/office/infopath/2007/PartnerControls"/>
    <ds:schemaRef ds:uri="http://purl.org/dc/elements/1.1/"/>
    <ds:schemaRef ds:uri="http://schemas.microsoft.com/office/2006/metadata/properties"/>
    <ds:schemaRef ds:uri="d3b5fdb0-a764-41c1-b317-b6adf56ab7c3"/>
    <ds:schemaRef ds:uri="http://purl.org/dc/terms/"/>
  </ds:schemaRefs>
</ds:datastoreItem>
</file>

<file path=customXml/itemProps2.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087E00C4-73CD-431F-9883-0633C402449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1049</TotalTime>
  <Words>10183</Words>
  <Application>Microsoft Office PowerPoint</Application>
  <PresentationFormat>Panorámica</PresentationFormat>
  <Paragraphs>4997</Paragraphs>
  <Slides>221</Slides>
  <Notes>154</Notes>
  <HiddenSlides>0</HiddenSlides>
  <MMClips>0</MMClips>
  <ScaleCrop>false</ScaleCrop>
  <HeadingPairs>
    <vt:vector size="4" baseType="variant">
      <vt:variant>
        <vt:lpstr>Tema</vt:lpstr>
      </vt:variant>
      <vt:variant>
        <vt:i4>1</vt:i4>
      </vt:variant>
      <vt:variant>
        <vt:lpstr>Títulos de diapositiva</vt:lpstr>
      </vt:variant>
      <vt:variant>
        <vt:i4>221</vt:i4>
      </vt:variant>
    </vt:vector>
  </HeadingPairs>
  <TitlesOfParts>
    <vt:vector size="222"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33</cp:revision>
  <dcterms:created xsi:type="dcterms:W3CDTF">2019-02-07T16:52:37Z</dcterms:created>
  <dcterms:modified xsi:type="dcterms:W3CDTF">2024-09-13T17:35:36Z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